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1267" r:id="rId2"/>
    <p:sldId id="964" r:id="rId3"/>
    <p:sldId id="1275" r:id="rId4"/>
    <p:sldId id="1269" r:id="rId5"/>
    <p:sldId id="1270" r:id="rId6"/>
    <p:sldId id="1271" r:id="rId7"/>
    <p:sldId id="1272" r:id="rId8"/>
    <p:sldId id="1273" r:id="rId9"/>
    <p:sldId id="1274" r:id="rId10"/>
    <p:sldId id="1276" r:id="rId11"/>
    <p:sldId id="1278" r:id="rId12"/>
    <p:sldId id="1277" r:id="rId13"/>
    <p:sldId id="1279" r:id="rId14"/>
    <p:sldId id="1281" r:id="rId15"/>
    <p:sldId id="1280" r:id="rId16"/>
    <p:sldId id="1283" r:id="rId17"/>
    <p:sldId id="1285" r:id="rId18"/>
    <p:sldId id="1284" r:id="rId19"/>
    <p:sldId id="1286" r:id="rId20"/>
    <p:sldId id="1287" r:id="rId21"/>
    <p:sldId id="1288" r:id="rId22"/>
    <p:sldId id="129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2"/>
    <p:restoredTop sz="94694"/>
  </p:normalViewPr>
  <p:slideViewPr>
    <p:cSldViewPr snapToGrid="0" showGuides="1">
      <p:cViewPr varScale="1">
        <p:scale>
          <a:sx n="106" d="100"/>
          <a:sy n="106" d="100"/>
        </p:scale>
        <p:origin x="1122" y="96"/>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A681B8D5-D3E0-4919-80E1-C5B0C111E548}"/>
    <pc:docChg chg="undo custSel addSld delSld modSld delMainMaster">
      <pc:chgData name="Qu, Chengyi" userId="9f02c3db-5b00-4063-9ad4-7cdd84fdd2bb" providerId="ADAL" clId="{A681B8D5-D3E0-4919-80E1-C5B0C111E548}" dt="2024-02-28T02:54:24.758" v="5803" actId="20577"/>
      <pc:docMkLst>
        <pc:docMk/>
      </pc:docMkLst>
      <pc:sldChg chg="modSp del mod chgLayout">
        <pc:chgData name="Qu, Chengyi" userId="9f02c3db-5b00-4063-9ad4-7cdd84fdd2bb" providerId="ADAL" clId="{A681B8D5-D3E0-4919-80E1-C5B0C111E548}" dt="2024-02-28T00:51:53.714" v="39" actId="47"/>
        <pc:sldMkLst>
          <pc:docMk/>
          <pc:sldMk cId="553553694" sldId="258"/>
        </pc:sldMkLst>
      </pc:sldChg>
      <pc:sldChg chg="del">
        <pc:chgData name="Qu, Chengyi" userId="9f02c3db-5b00-4063-9ad4-7cdd84fdd2bb" providerId="ADAL" clId="{A681B8D5-D3E0-4919-80E1-C5B0C111E548}" dt="2024-02-28T00:58:13.222" v="353" actId="47"/>
        <pc:sldMkLst>
          <pc:docMk/>
          <pc:sldMk cId="0" sldId="261"/>
        </pc:sldMkLst>
      </pc:sldChg>
      <pc:sldChg chg="del">
        <pc:chgData name="Qu, Chengyi" userId="9f02c3db-5b00-4063-9ad4-7cdd84fdd2bb" providerId="ADAL" clId="{A681B8D5-D3E0-4919-80E1-C5B0C111E548}" dt="2024-02-28T00:58:13.222" v="353" actId="47"/>
        <pc:sldMkLst>
          <pc:docMk/>
          <pc:sldMk cId="0" sldId="262"/>
        </pc:sldMkLst>
      </pc:sldChg>
      <pc:sldChg chg="del">
        <pc:chgData name="Qu, Chengyi" userId="9f02c3db-5b00-4063-9ad4-7cdd84fdd2bb" providerId="ADAL" clId="{A681B8D5-D3E0-4919-80E1-C5B0C111E548}" dt="2024-02-28T00:58:13.222" v="353" actId="47"/>
        <pc:sldMkLst>
          <pc:docMk/>
          <pc:sldMk cId="0" sldId="263"/>
        </pc:sldMkLst>
      </pc:sldChg>
      <pc:sldChg chg="del">
        <pc:chgData name="Qu, Chengyi" userId="9f02c3db-5b00-4063-9ad4-7cdd84fdd2bb" providerId="ADAL" clId="{A681B8D5-D3E0-4919-80E1-C5B0C111E548}" dt="2024-02-28T00:58:13.222" v="353" actId="47"/>
        <pc:sldMkLst>
          <pc:docMk/>
          <pc:sldMk cId="0" sldId="264"/>
        </pc:sldMkLst>
      </pc:sldChg>
      <pc:sldChg chg="del">
        <pc:chgData name="Qu, Chengyi" userId="9f02c3db-5b00-4063-9ad4-7cdd84fdd2bb" providerId="ADAL" clId="{A681B8D5-D3E0-4919-80E1-C5B0C111E548}" dt="2024-02-28T00:58:13.222" v="353" actId="47"/>
        <pc:sldMkLst>
          <pc:docMk/>
          <pc:sldMk cId="0" sldId="265"/>
        </pc:sldMkLst>
      </pc:sldChg>
      <pc:sldChg chg="del">
        <pc:chgData name="Qu, Chengyi" userId="9f02c3db-5b00-4063-9ad4-7cdd84fdd2bb" providerId="ADAL" clId="{A681B8D5-D3E0-4919-80E1-C5B0C111E548}" dt="2024-02-28T00:58:13.222" v="353" actId="47"/>
        <pc:sldMkLst>
          <pc:docMk/>
          <pc:sldMk cId="1283235496" sldId="270"/>
        </pc:sldMkLst>
      </pc:sldChg>
      <pc:sldChg chg="del">
        <pc:chgData name="Qu, Chengyi" userId="9f02c3db-5b00-4063-9ad4-7cdd84fdd2bb" providerId="ADAL" clId="{A681B8D5-D3E0-4919-80E1-C5B0C111E548}" dt="2024-02-28T00:58:13.222" v="353" actId="47"/>
        <pc:sldMkLst>
          <pc:docMk/>
          <pc:sldMk cId="1976470243" sldId="271"/>
        </pc:sldMkLst>
      </pc:sldChg>
      <pc:sldChg chg="del">
        <pc:chgData name="Qu, Chengyi" userId="9f02c3db-5b00-4063-9ad4-7cdd84fdd2bb" providerId="ADAL" clId="{A681B8D5-D3E0-4919-80E1-C5B0C111E548}" dt="2024-02-28T00:58:13.222" v="353" actId="47"/>
        <pc:sldMkLst>
          <pc:docMk/>
          <pc:sldMk cId="2385946305" sldId="272"/>
        </pc:sldMkLst>
      </pc:sldChg>
      <pc:sldChg chg="del">
        <pc:chgData name="Qu, Chengyi" userId="9f02c3db-5b00-4063-9ad4-7cdd84fdd2bb" providerId="ADAL" clId="{A681B8D5-D3E0-4919-80E1-C5B0C111E548}" dt="2024-02-28T00:58:13.222" v="353" actId="47"/>
        <pc:sldMkLst>
          <pc:docMk/>
          <pc:sldMk cId="834100436" sldId="273"/>
        </pc:sldMkLst>
      </pc:sldChg>
      <pc:sldChg chg="del">
        <pc:chgData name="Qu, Chengyi" userId="9f02c3db-5b00-4063-9ad4-7cdd84fdd2bb" providerId="ADAL" clId="{A681B8D5-D3E0-4919-80E1-C5B0C111E548}" dt="2024-02-28T00:58:13.222" v="353" actId="47"/>
        <pc:sldMkLst>
          <pc:docMk/>
          <pc:sldMk cId="0" sldId="276"/>
        </pc:sldMkLst>
      </pc:sldChg>
      <pc:sldChg chg="del">
        <pc:chgData name="Qu, Chengyi" userId="9f02c3db-5b00-4063-9ad4-7cdd84fdd2bb" providerId="ADAL" clId="{A681B8D5-D3E0-4919-80E1-C5B0C111E548}" dt="2024-02-28T00:58:13.222" v="353" actId="47"/>
        <pc:sldMkLst>
          <pc:docMk/>
          <pc:sldMk cId="3925861337" sldId="280"/>
        </pc:sldMkLst>
      </pc:sldChg>
      <pc:sldChg chg="del">
        <pc:chgData name="Qu, Chengyi" userId="9f02c3db-5b00-4063-9ad4-7cdd84fdd2bb" providerId="ADAL" clId="{A681B8D5-D3E0-4919-80E1-C5B0C111E548}" dt="2024-02-28T00:58:13.222" v="353" actId="47"/>
        <pc:sldMkLst>
          <pc:docMk/>
          <pc:sldMk cId="1986486448" sldId="281"/>
        </pc:sldMkLst>
      </pc:sldChg>
      <pc:sldChg chg="del">
        <pc:chgData name="Qu, Chengyi" userId="9f02c3db-5b00-4063-9ad4-7cdd84fdd2bb" providerId="ADAL" clId="{A681B8D5-D3E0-4919-80E1-C5B0C111E548}" dt="2024-02-28T00:58:13.222" v="353" actId="47"/>
        <pc:sldMkLst>
          <pc:docMk/>
          <pc:sldMk cId="2836295078" sldId="282"/>
        </pc:sldMkLst>
      </pc:sldChg>
      <pc:sldChg chg="del">
        <pc:chgData name="Qu, Chengyi" userId="9f02c3db-5b00-4063-9ad4-7cdd84fdd2bb" providerId="ADAL" clId="{A681B8D5-D3E0-4919-80E1-C5B0C111E548}" dt="2024-02-28T00:58:13.222" v="353" actId="47"/>
        <pc:sldMkLst>
          <pc:docMk/>
          <pc:sldMk cId="996191177" sldId="332"/>
        </pc:sldMkLst>
      </pc:sldChg>
      <pc:sldChg chg="del">
        <pc:chgData name="Qu, Chengyi" userId="9f02c3db-5b00-4063-9ad4-7cdd84fdd2bb" providerId="ADAL" clId="{A681B8D5-D3E0-4919-80E1-C5B0C111E548}" dt="2024-02-28T00:58:13.222" v="353" actId="47"/>
        <pc:sldMkLst>
          <pc:docMk/>
          <pc:sldMk cId="2088431158" sldId="333"/>
        </pc:sldMkLst>
      </pc:sldChg>
      <pc:sldChg chg="del">
        <pc:chgData name="Qu, Chengyi" userId="9f02c3db-5b00-4063-9ad4-7cdd84fdd2bb" providerId="ADAL" clId="{A681B8D5-D3E0-4919-80E1-C5B0C111E548}" dt="2024-02-28T00:58:13.222" v="353" actId="47"/>
        <pc:sldMkLst>
          <pc:docMk/>
          <pc:sldMk cId="3190255653" sldId="334"/>
        </pc:sldMkLst>
      </pc:sldChg>
      <pc:sldChg chg="del">
        <pc:chgData name="Qu, Chengyi" userId="9f02c3db-5b00-4063-9ad4-7cdd84fdd2bb" providerId="ADAL" clId="{A681B8D5-D3E0-4919-80E1-C5B0C111E548}" dt="2024-02-28T00:58:13.222" v="353" actId="47"/>
        <pc:sldMkLst>
          <pc:docMk/>
          <pc:sldMk cId="4015059804" sldId="335"/>
        </pc:sldMkLst>
      </pc:sldChg>
      <pc:sldChg chg="del">
        <pc:chgData name="Qu, Chengyi" userId="9f02c3db-5b00-4063-9ad4-7cdd84fdd2bb" providerId="ADAL" clId="{A681B8D5-D3E0-4919-80E1-C5B0C111E548}" dt="2024-02-28T00:58:13.222" v="353" actId="47"/>
        <pc:sldMkLst>
          <pc:docMk/>
          <pc:sldMk cId="4242966397" sldId="390"/>
        </pc:sldMkLst>
      </pc:sldChg>
      <pc:sldChg chg="del">
        <pc:chgData name="Qu, Chengyi" userId="9f02c3db-5b00-4063-9ad4-7cdd84fdd2bb" providerId="ADAL" clId="{A681B8D5-D3E0-4919-80E1-C5B0C111E548}" dt="2024-02-28T00:58:13.222" v="353" actId="47"/>
        <pc:sldMkLst>
          <pc:docMk/>
          <pc:sldMk cId="2319081198" sldId="446"/>
        </pc:sldMkLst>
      </pc:sldChg>
      <pc:sldChg chg="del">
        <pc:chgData name="Qu, Chengyi" userId="9f02c3db-5b00-4063-9ad4-7cdd84fdd2bb" providerId="ADAL" clId="{A681B8D5-D3E0-4919-80E1-C5B0C111E548}" dt="2024-02-28T00:58:13.222" v="353" actId="47"/>
        <pc:sldMkLst>
          <pc:docMk/>
          <pc:sldMk cId="626454371" sldId="504"/>
        </pc:sldMkLst>
      </pc:sldChg>
      <pc:sldChg chg="del">
        <pc:chgData name="Qu, Chengyi" userId="9f02c3db-5b00-4063-9ad4-7cdd84fdd2bb" providerId="ADAL" clId="{A681B8D5-D3E0-4919-80E1-C5B0C111E548}" dt="2024-02-28T00:58:13.222" v="353" actId="47"/>
        <pc:sldMkLst>
          <pc:docMk/>
          <pc:sldMk cId="1508545327" sldId="522"/>
        </pc:sldMkLst>
      </pc:sldChg>
      <pc:sldChg chg="del">
        <pc:chgData name="Qu, Chengyi" userId="9f02c3db-5b00-4063-9ad4-7cdd84fdd2bb" providerId="ADAL" clId="{A681B8D5-D3E0-4919-80E1-C5B0C111E548}" dt="2024-02-28T00:58:13.222" v="353" actId="47"/>
        <pc:sldMkLst>
          <pc:docMk/>
          <pc:sldMk cId="854743546" sldId="526"/>
        </pc:sldMkLst>
      </pc:sldChg>
      <pc:sldChg chg="del">
        <pc:chgData name="Qu, Chengyi" userId="9f02c3db-5b00-4063-9ad4-7cdd84fdd2bb" providerId="ADAL" clId="{A681B8D5-D3E0-4919-80E1-C5B0C111E548}" dt="2024-02-28T00:58:13.222" v="353" actId="47"/>
        <pc:sldMkLst>
          <pc:docMk/>
          <pc:sldMk cId="4168855840" sldId="533"/>
        </pc:sldMkLst>
      </pc:sldChg>
      <pc:sldChg chg="del">
        <pc:chgData name="Qu, Chengyi" userId="9f02c3db-5b00-4063-9ad4-7cdd84fdd2bb" providerId="ADAL" clId="{A681B8D5-D3E0-4919-80E1-C5B0C111E548}" dt="2024-02-28T00:58:13.222" v="353" actId="47"/>
        <pc:sldMkLst>
          <pc:docMk/>
          <pc:sldMk cId="1949189601" sldId="573"/>
        </pc:sldMkLst>
      </pc:sldChg>
      <pc:sldChg chg="modSp mod">
        <pc:chgData name="Qu, Chengyi" userId="9f02c3db-5b00-4063-9ad4-7cdd84fdd2bb" providerId="ADAL" clId="{A681B8D5-D3E0-4919-80E1-C5B0C111E548}" dt="2024-02-28T01:55:10.509" v="1634" actId="20577"/>
        <pc:sldMkLst>
          <pc:docMk/>
          <pc:sldMk cId="1987998376" sldId="964"/>
        </pc:sldMkLst>
      </pc:sldChg>
      <pc:sldChg chg="del">
        <pc:chgData name="Qu, Chengyi" userId="9f02c3db-5b00-4063-9ad4-7cdd84fdd2bb" providerId="ADAL" clId="{A681B8D5-D3E0-4919-80E1-C5B0C111E548}" dt="2024-02-28T00:58:13.222" v="353" actId="47"/>
        <pc:sldMkLst>
          <pc:docMk/>
          <pc:sldMk cId="3628008649" sldId="971"/>
        </pc:sldMkLst>
      </pc:sldChg>
      <pc:sldChg chg="del">
        <pc:chgData name="Qu, Chengyi" userId="9f02c3db-5b00-4063-9ad4-7cdd84fdd2bb" providerId="ADAL" clId="{A681B8D5-D3E0-4919-80E1-C5B0C111E548}" dt="2024-02-28T00:58:13.222" v="353" actId="47"/>
        <pc:sldMkLst>
          <pc:docMk/>
          <pc:sldMk cId="3445340925" sldId="972"/>
        </pc:sldMkLst>
      </pc:sldChg>
      <pc:sldChg chg="del">
        <pc:chgData name="Qu, Chengyi" userId="9f02c3db-5b00-4063-9ad4-7cdd84fdd2bb" providerId="ADAL" clId="{A681B8D5-D3E0-4919-80E1-C5B0C111E548}" dt="2024-02-28T00:58:13.222" v="353" actId="47"/>
        <pc:sldMkLst>
          <pc:docMk/>
          <pc:sldMk cId="4038715374" sldId="1255"/>
        </pc:sldMkLst>
      </pc:sldChg>
      <pc:sldChg chg="del">
        <pc:chgData name="Qu, Chengyi" userId="9f02c3db-5b00-4063-9ad4-7cdd84fdd2bb" providerId="ADAL" clId="{A681B8D5-D3E0-4919-80E1-C5B0C111E548}" dt="2024-02-28T00:58:13.222" v="353" actId="47"/>
        <pc:sldMkLst>
          <pc:docMk/>
          <pc:sldMk cId="239755599" sldId="1256"/>
        </pc:sldMkLst>
      </pc:sldChg>
      <pc:sldChg chg="del">
        <pc:chgData name="Qu, Chengyi" userId="9f02c3db-5b00-4063-9ad4-7cdd84fdd2bb" providerId="ADAL" clId="{A681B8D5-D3E0-4919-80E1-C5B0C111E548}" dt="2024-02-28T00:58:13.222" v="353" actId="47"/>
        <pc:sldMkLst>
          <pc:docMk/>
          <pc:sldMk cId="1883330637" sldId="1261"/>
        </pc:sldMkLst>
      </pc:sldChg>
      <pc:sldChg chg="del">
        <pc:chgData name="Qu, Chengyi" userId="9f02c3db-5b00-4063-9ad4-7cdd84fdd2bb" providerId="ADAL" clId="{A681B8D5-D3E0-4919-80E1-C5B0C111E548}" dt="2024-02-28T00:58:13.222" v="353" actId="47"/>
        <pc:sldMkLst>
          <pc:docMk/>
          <pc:sldMk cId="2506038731" sldId="1262"/>
        </pc:sldMkLst>
      </pc:sldChg>
      <pc:sldChg chg="del">
        <pc:chgData name="Qu, Chengyi" userId="9f02c3db-5b00-4063-9ad4-7cdd84fdd2bb" providerId="ADAL" clId="{A681B8D5-D3E0-4919-80E1-C5B0C111E548}" dt="2024-02-28T00:58:13.222" v="353" actId="47"/>
        <pc:sldMkLst>
          <pc:docMk/>
          <pc:sldMk cId="612722790" sldId="1263"/>
        </pc:sldMkLst>
      </pc:sldChg>
      <pc:sldChg chg="del">
        <pc:chgData name="Qu, Chengyi" userId="9f02c3db-5b00-4063-9ad4-7cdd84fdd2bb" providerId="ADAL" clId="{A681B8D5-D3E0-4919-80E1-C5B0C111E548}" dt="2024-02-28T00:58:13.222" v="353" actId="47"/>
        <pc:sldMkLst>
          <pc:docMk/>
          <pc:sldMk cId="84850273" sldId="1264"/>
        </pc:sldMkLst>
      </pc:sldChg>
      <pc:sldChg chg="del">
        <pc:chgData name="Qu, Chengyi" userId="9f02c3db-5b00-4063-9ad4-7cdd84fdd2bb" providerId="ADAL" clId="{A681B8D5-D3E0-4919-80E1-C5B0C111E548}" dt="2024-02-28T00:58:13.222" v="353" actId="47"/>
        <pc:sldMkLst>
          <pc:docMk/>
          <pc:sldMk cId="0" sldId="1266"/>
        </pc:sldMkLst>
      </pc:sldChg>
      <pc:sldChg chg="modSp new mod">
        <pc:chgData name="Qu, Chengyi" userId="9f02c3db-5b00-4063-9ad4-7cdd84fdd2bb" providerId="ADAL" clId="{A681B8D5-D3E0-4919-80E1-C5B0C111E548}" dt="2024-02-28T00:51:49.827" v="38" actId="20577"/>
        <pc:sldMkLst>
          <pc:docMk/>
          <pc:sldMk cId="1540095095" sldId="1267"/>
        </pc:sldMkLst>
      </pc:sldChg>
      <pc:sldChg chg="new del">
        <pc:chgData name="Qu, Chengyi" userId="9f02c3db-5b00-4063-9ad4-7cdd84fdd2bb" providerId="ADAL" clId="{A681B8D5-D3E0-4919-80E1-C5B0C111E548}" dt="2024-02-28T00:58:39.306" v="356" actId="47"/>
        <pc:sldMkLst>
          <pc:docMk/>
          <pc:sldMk cId="2619533499" sldId="1268"/>
        </pc:sldMkLst>
      </pc:sldChg>
      <pc:sldChg chg="addSp delSp modSp new mod modClrScheme chgLayout">
        <pc:chgData name="Qu, Chengyi" userId="9f02c3db-5b00-4063-9ad4-7cdd84fdd2bb" providerId="ADAL" clId="{A681B8D5-D3E0-4919-80E1-C5B0C111E548}" dt="2024-02-28T01:14:19.902" v="812" actId="27636"/>
        <pc:sldMkLst>
          <pc:docMk/>
          <pc:sldMk cId="2052882726" sldId="1269"/>
        </pc:sldMkLst>
      </pc:sldChg>
      <pc:sldChg chg="addSp delSp modSp new mod">
        <pc:chgData name="Qu, Chengyi" userId="9f02c3db-5b00-4063-9ad4-7cdd84fdd2bb" providerId="ADAL" clId="{A681B8D5-D3E0-4919-80E1-C5B0C111E548}" dt="2024-02-28T01:16:15.064" v="821" actId="1076"/>
        <pc:sldMkLst>
          <pc:docMk/>
          <pc:sldMk cId="212478137" sldId="1270"/>
        </pc:sldMkLst>
      </pc:sldChg>
      <pc:sldChg chg="addSp delSp modSp new mod modClrScheme chgLayout">
        <pc:chgData name="Qu, Chengyi" userId="9f02c3db-5b00-4063-9ad4-7cdd84fdd2bb" providerId="ADAL" clId="{A681B8D5-D3E0-4919-80E1-C5B0C111E548}" dt="2024-02-28T01:23:43.817" v="900" actId="1076"/>
        <pc:sldMkLst>
          <pc:docMk/>
          <pc:sldMk cId="138937308" sldId="1271"/>
        </pc:sldMkLst>
      </pc:sldChg>
      <pc:sldChg chg="addSp delSp modSp new mod modClrScheme chgLayout">
        <pc:chgData name="Qu, Chengyi" userId="9f02c3db-5b00-4063-9ad4-7cdd84fdd2bb" providerId="ADAL" clId="{A681B8D5-D3E0-4919-80E1-C5B0C111E548}" dt="2024-02-28T01:39:50.982" v="955" actId="478"/>
        <pc:sldMkLst>
          <pc:docMk/>
          <pc:sldMk cId="1037768067" sldId="1272"/>
        </pc:sldMkLst>
      </pc:sldChg>
      <pc:sldChg chg="delSp modSp new mod modClrScheme chgLayout">
        <pc:chgData name="Qu, Chengyi" userId="9f02c3db-5b00-4063-9ad4-7cdd84fdd2bb" providerId="ADAL" clId="{A681B8D5-D3E0-4919-80E1-C5B0C111E548}" dt="2024-02-28T01:54:55.863" v="1627" actId="20577"/>
        <pc:sldMkLst>
          <pc:docMk/>
          <pc:sldMk cId="4022901261" sldId="1273"/>
        </pc:sldMkLst>
      </pc:sldChg>
      <pc:sldChg chg="modSp add mod">
        <pc:chgData name="Qu, Chengyi" userId="9f02c3db-5b00-4063-9ad4-7cdd84fdd2bb" providerId="ADAL" clId="{A681B8D5-D3E0-4919-80E1-C5B0C111E548}" dt="2024-02-28T02:08:05.962" v="1872" actId="207"/>
        <pc:sldMkLst>
          <pc:docMk/>
          <pc:sldMk cId="405155692" sldId="1274"/>
        </pc:sldMkLst>
      </pc:sldChg>
      <pc:sldChg chg="modSp add mod">
        <pc:chgData name="Qu, Chengyi" userId="9f02c3db-5b00-4063-9ad4-7cdd84fdd2bb" providerId="ADAL" clId="{A681B8D5-D3E0-4919-80E1-C5B0C111E548}" dt="2024-02-28T01:55:26.170" v="1637" actId="207"/>
        <pc:sldMkLst>
          <pc:docMk/>
          <pc:sldMk cId="2191739979" sldId="1275"/>
        </pc:sldMkLst>
      </pc:sldChg>
      <pc:sldChg chg="addSp delSp modSp new mod modClrScheme chgLayout">
        <pc:chgData name="Qu, Chengyi" userId="9f02c3db-5b00-4063-9ad4-7cdd84fdd2bb" providerId="ADAL" clId="{A681B8D5-D3E0-4919-80E1-C5B0C111E548}" dt="2024-02-28T02:07:30.624" v="1870" actId="1076"/>
        <pc:sldMkLst>
          <pc:docMk/>
          <pc:sldMk cId="4157881654" sldId="1276"/>
        </pc:sldMkLst>
      </pc:sldChg>
      <pc:sldChg chg="modSp new mod">
        <pc:chgData name="Qu, Chengyi" userId="9f02c3db-5b00-4063-9ad4-7cdd84fdd2bb" providerId="ADAL" clId="{A681B8D5-D3E0-4919-80E1-C5B0C111E548}" dt="2024-02-28T02:11:01.006" v="1973" actId="1076"/>
        <pc:sldMkLst>
          <pc:docMk/>
          <pc:sldMk cId="146075049" sldId="1277"/>
        </pc:sldMkLst>
      </pc:sldChg>
      <pc:sldChg chg="modSp add mod">
        <pc:chgData name="Qu, Chengyi" userId="9f02c3db-5b00-4063-9ad4-7cdd84fdd2bb" providerId="ADAL" clId="{A681B8D5-D3E0-4919-80E1-C5B0C111E548}" dt="2024-02-28T02:08:26.580" v="1874" actId="207"/>
        <pc:sldMkLst>
          <pc:docMk/>
          <pc:sldMk cId="959839137" sldId="1278"/>
        </pc:sldMkLst>
      </pc:sldChg>
      <pc:sldChg chg="addSp delSp modSp new mod">
        <pc:chgData name="Qu, Chengyi" userId="9f02c3db-5b00-4063-9ad4-7cdd84fdd2bb" providerId="ADAL" clId="{A681B8D5-D3E0-4919-80E1-C5B0C111E548}" dt="2024-02-28T02:13:50.474" v="2016" actId="20577"/>
        <pc:sldMkLst>
          <pc:docMk/>
          <pc:sldMk cId="1280740602" sldId="1279"/>
        </pc:sldMkLst>
      </pc:sldChg>
      <pc:sldChg chg="modSp new mod">
        <pc:chgData name="Qu, Chengyi" userId="9f02c3db-5b00-4063-9ad4-7cdd84fdd2bb" providerId="ADAL" clId="{A681B8D5-D3E0-4919-80E1-C5B0C111E548}" dt="2024-02-28T02:29:36.048" v="3763" actId="20577"/>
        <pc:sldMkLst>
          <pc:docMk/>
          <pc:sldMk cId="4161947085" sldId="1280"/>
        </pc:sldMkLst>
      </pc:sldChg>
      <pc:sldChg chg="modSp add mod">
        <pc:chgData name="Qu, Chengyi" userId="9f02c3db-5b00-4063-9ad4-7cdd84fdd2bb" providerId="ADAL" clId="{A681B8D5-D3E0-4919-80E1-C5B0C111E548}" dt="2024-02-28T02:16:02.307" v="2019" actId="207"/>
        <pc:sldMkLst>
          <pc:docMk/>
          <pc:sldMk cId="949571628" sldId="1281"/>
        </pc:sldMkLst>
      </pc:sldChg>
      <pc:sldChg chg="modSp new mod">
        <pc:chgData name="Qu, Chengyi" userId="9f02c3db-5b00-4063-9ad4-7cdd84fdd2bb" providerId="ADAL" clId="{A681B8D5-D3E0-4919-80E1-C5B0C111E548}" dt="2024-02-28T02:54:24.758" v="5803" actId="20577"/>
        <pc:sldMkLst>
          <pc:docMk/>
          <pc:sldMk cId="3677976281" sldId="1282"/>
        </pc:sldMkLst>
      </pc:sldChg>
      <pc:sldChg chg="modSp new mod">
        <pc:chgData name="Qu, Chengyi" userId="9f02c3db-5b00-4063-9ad4-7cdd84fdd2bb" providerId="ADAL" clId="{A681B8D5-D3E0-4919-80E1-C5B0C111E548}" dt="2024-02-28T02:36:12.485" v="4334" actId="20577"/>
        <pc:sldMkLst>
          <pc:docMk/>
          <pc:sldMk cId="4114087111" sldId="1283"/>
        </pc:sldMkLst>
      </pc:sldChg>
      <pc:sldChg chg="addSp delSp modSp new mod modClrScheme chgLayout">
        <pc:chgData name="Qu, Chengyi" userId="9f02c3db-5b00-4063-9ad4-7cdd84fdd2bb" providerId="ADAL" clId="{A681B8D5-D3E0-4919-80E1-C5B0C111E548}" dt="2024-02-28T02:38:06.488" v="4438" actId="20577"/>
        <pc:sldMkLst>
          <pc:docMk/>
          <pc:sldMk cId="4130976894" sldId="1284"/>
        </pc:sldMkLst>
      </pc:sldChg>
      <pc:sldChg chg="modSp add mod">
        <pc:chgData name="Qu, Chengyi" userId="9f02c3db-5b00-4063-9ad4-7cdd84fdd2bb" providerId="ADAL" clId="{A681B8D5-D3E0-4919-80E1-C5B0C111E548}" dt="2024-02-28T02:37:06.148" v="4337" actId="207"/>
        <pc:sldMkLst>
          <pc:docMk/>
          <pc:sldMk cId="3375103131" sldId="1285"/>
        </pc:sldMkLst>
      </pc:sldChg>
      <pc:sldChg chg="addSp delSp modSp new mod modClrScheme chgLayout">
        <pc:chgData name="Qu, Chengyi" userId="9f02c3db-5b00-4063-9ad4-7cdd84fdd2bb" providerId="ADAL" clId="{A681B8D5-D3E0-4919-80E1-C5B0C111E548}" dt="2024-02-28T02:41:15.144" v="4963" actId="20577"/>
        <pc:sldMkLst>
          <pc:docMk/>
          <pc:sldMk cId="3221475082" sldId="1286"/>
        </pc:sldMkLst>
      </pc:sldChg>
      <pc:sldChg chg="modSp new mod">
        <pc:chgData name="Qu, Chengyi" userId="9f02c3db-5b00-4063-9ad4-7cdd84fdd2bb" providerId="ADAL" clId="{A681B8D5-D3E0-4919-80E1-C5B0C111E548}" dt="2024-02-28T02:44:49.220" v="5373" actId="20577"/>
        <pc:sldMkLst>
          <pc:docMk/>
          <pc:sldMk cId="3120525038" sldId="1287"/>
        </pc:sldMkLst>
      </pc:sldChg>
      <pc:sldChg chg="modSp new del mod">
        <pc:chgData name="Qu, Chengyi" userId="9f02c3db-5b00-4063-9ad4-7cdd84fdd2bb" providerId="ADAL" clId="{A681B8D5-D3E0-4919-80E1-C5B0C111E548}" dt="2024-02-28T02:44:05.373" v="5358" actId="47"/>
        <pc:sldMkLst>
          <pc:docMk/>
          <pc:sldMk cId="3619582864" sldId="1287"/>
        </pc:sldMkLst>
      </pc:sldChg>
      <pc:sldChg chg="addSp modSp new mod">
        <pc:chgData name="Qu, Chengyi" userId="9f02c3db-5b00-4063-9ad4-7cdd84fdd2bb" providerId="ADAL" clId="{A681B8D5-D3E0-4919-80E1-C5B0C111E548}" dt="2024-02-28T02:52:01.452" v="5725" actId="20577"/>
        <pc:sldMkLst>
          <pc:docMk/>
          <pc:sldMk cId="2588792380" sldId="1288"/>
        </pc:sldMkLst>
      </pc:sldChg>
      <pc:sldChg chg="add del">
        <pc:chgData name="Qu, Chengyi" userId="9f02c3db-5b00-4063-9ad4-7cdd84fdd2bb" providerId="ADAL" clId="{A681B8D5-D3E0-4919-80E1-C5B0C111E548}" dt="2024-02-28T02:53:20.726" v="5802" actId="47"/>
        <pc:sldMkLst>
          <pc:docMk/>
          <pc:sldMk cId="4171769716" sldId="1289"/>
        </pc:sldMkLst>
      </pc:sldChg>
      <pc:sldChg chg="modSp new mod">
        <pc:chgData name="Qu, Chengyi" userId="9f02c3db-5b00-4063-9ad4-7cdd84fdd2bb" providerId="ADAL" clId="{A681B8D5-D3E0-4919-80E1-C5B0C111E548}" dt="2024-02-28T02:53:17.630" v="5801" actId="114"/>
        <pc:sldMkLst>
          <pc:docMk/>
          <pc:sldMk cId="38322588" sldId="1290"/>
        </pc:sldMkLst>
      </pc:sldChg>
      <pc:sldMasterChg chg="del delSldLayout">
        <pc:chgData name="Qu, Chengyi" userId="9f02c3db-5b00-4063-9ad4-7cdd84fdd2bb" providerId="ADAL" clId="{A681B8D5-D3E0-4919-80E1-C5B0C111E548}" dt="2024-02-28T00:58:13.222" v="353" actId="47"/>
        <pc:sldMasterMkLst>
          <pc:docMk/>
          <pc:sldMasterMk cId="481874104" sldId="2147483667"/>
        </pc:sldMasterMkLst>
        <pc:sldLayoutChg chg="del">
          <pc:chgData name="Qu, Chengyi" userId="9f02c3db-5b00-4063-9ad4-7cdd84fdd2bb" providerId="ADAL" clId="{A681B8D5-D3E0-4919-80E1-C5B0C111E548}" dt="2024-02-28T00:58:13.222" v="353" actId="47"/>
          <pc:sldLayoutMkLst>
            <pc:docMk/>
            <pc:sldMasterMk cId="481874104" sldId="2147483667"/>
            <pc:sldLayoutMk cId="3790666592" sldId="2147483668"/>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3974852885" sldId="2147483669"/>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2365228270" sldId="2147483670"/>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1832629846" sldId="2147483671"/>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2866846496" sldId="2147483672"/>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2608458951" sldId="2147483673"/>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1844881848" sldId="2147483674"/>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2555211856" sldId="2147483675"/>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1098067528" sldId="2147483676"/>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926623382" sldId="2147483677"/>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2049911616" sldId="2147483678"/>
          </pc:sldLayoutMkLst>
        </pc:sldLayoutChg>
        <pc:sldLayoutChg chg="del">
          <pc:chgData name="Qu, Chengyi" userId="9f02c3db-5b00-4063-9ad4-7cdd84fdd2bb" providerId="ADAL" clId="{A681B8D5-D3E0-4919-80E1-C5B0C111E548}" dt="2024-02-28T00:58:13.222" v="353" actId="47"/>
          <pc:sldLayoutMkLst>
            <pc:docMk/>
            <pc:sldMasterMk cId="481874104" sldId="2147483667"/>
            <pc:sldLayoutMk cId="188227722" sldId="2147483679"/>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ldChg>
      <pc:sldChg chg="modSp mod">
        <pc:chgData name="Qu, Chengyi" userId="9f02c3db-5b00-4063-9ad4-7cdd84fdd2bb" providerId="ADAL" clId="{FD31D919-629D-4132-B9BD-403978D3AF56}" dt="2024-01-07T02:40:45.867" v="77" actId="20577"/>
        <pc:sldMkLst>
          <pc:docMk/>
          <pc:sldMk cId="4038715374" sldId="1255"/>
        </pc:sldMkLst>
      </pc:sldChg>
      <pc:sldChg chg="modSp mod">
        <pc:chgData name="Qu, Chengyi" userId="9f02c3db-5b00-4063-9ad4-7cdd84fdd2bb" providerId="ADAL" clId="{FD31D919-629D-4132-B9BD-403978D3AF56}" dt="2024-01-07T02:57:46.055" v="320" actId="20577"/>
        <pc:sldMkLst>
          <pc:docMk/>
          <pc:sldMk cId="239755599" sldId="1256"/>
        </pc:sldMkLst>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ldChg>
      <pc:sldChg chg="modSp add del">
        <pc:chgData name="Qu, Chengyi" userId="9f02c3db-5b00-4063-9ad4-7cdd84fdd2bb" providerId="ADAL" clId="{71EBC684-37BE-40AE-943F-85B359DFBCAD}" dt="2024-01-09T16:33:06.416" v="367" actId="207"/>
        <pc:sldMkLst>
          <pc:docMk/>
          <pc:sldMk cId="0" sldId="261"/>
        </pc:sldMkLst>
      </pc:sldChg>
      <pc:sldChg chg="modSp add del">
        <pc:chgData name="Qu, Chengyi" userId="9f02c3db-5b00-4063-9ad4-7cdd84fdd2bb" providerId="ADAL" clId="{71EBC684-37BE-40AE-943F-85B359DFBCAD}" dt="2024-01-09T16:33:13.542" v="368" actId="207"/>
        <pc:sldMkLst>
          <pc:docMk/>
          <pc:sldMk cId="0" sldId="262"/>
        </pc:sldMkLst>
      </pc:sldChg>
      <pc:sldChg chg="modSp add del">
        <pc:chgData name="Qu, Chengyi" userId="9f02c3db-5b00-4063-9ad4-7cdd84fdd2bb" providerId="ADAL" clId="{71EBC684-37BE-40AE-943F-85B359DFBCAD}" dt="2024-01-09T16:33:21.854" v="369" actId="207"/>
        <pc:sldMkLst>
          <pc:docMk/>
          <pc:sldMk cId="0" sldId="263"/>
        </pc:sldMkLst>
      </pc:sldChg>
      <pc:sldChg chg="modSp add del">
        <pc:chgData name="Qu, Chengyi" userId="9f02c3db-5b00-4063-9ad4-7cdd84fdd2bb" providerId="ADAL" clId="{71EBC684-37BE-40AE-943F-85B359DFBCAD}" dt="2024-01-09T16:33:33.053" v="370" actId="207"/>
        <pc:sldMkLst>
          <pc:docMk/>
          <pc:sldMk cId="0" sldId="264"/>
        </pc:sldMkLst>
      </pc:sldChg>
      <pc:sldChg chg="modSp add del">
        <pc:chgData name="Qu, Chengyi" userId="9f02c3db-5b00-4063-9ad4-7cdd84fdd2bb" providerId="ADAL" clId="{71EBC684-37BE-40AE-943F-85B359DFBCAD}" dt="2024-01-09T16:33:57.054" v="371" actId="207"/>
        <pc:sldMkLst>
          <pc:docMk/>
          <pc:sldMk cId="0" sldId="265"/>
        </pc:sldMkLst>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0" sldId="276"/>
        </pc:sldMkLst>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ldChg>
      <pc:sldChg chg="modSp add del">
        <pc:chgData name="Qu, Chengyi" userId="9f02c3db-5b00-4063-9ad4-7cdd84fdd2bb" providerId="ADAL" clId="{71EBC684-37BE-40AE-943F-85B359DFBCAD}" dt="2024-01-09T16:37:16.482" v="376" actId="2696"/>
        <pc:sldMkLst>
          <pc:docMk/>
          <pc:sldMk cId="0" sldId="1265"/>
        </pc:sldMkLst>
      </pc:sldChg>
      <pc:sldChg chg="modSp add del">
        <pc:chgData name="Qu, Chengyi" userId="9f02c3db-5b00-4063-9ad4-7cdd84fdd2bb" providerId="ADAL" clId="{71EBC684-37BE-40AE-943F-85B359DFBCAD}" dt="2024-01-09T16:38:21.366" v="389" actId="20577"/>
        <pc:sldMkLst>
          <pc:docMk/>
          <pc:sldMk cId="0" sldId="1266"/>
        </pc:sldMkLst>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50F0BEF5-9FE8-41F2-A36A-D05BB667A97D}"/>
    <pc:docChg chg="custSel delSld modSld">
      <pc:chgData name="Qu, Chengyi" userId="9f02c3db-5b00-4063-9ad4-7cdd84fdd2bb" providerId="ADAL" clId="{50F0BEF5-9FE8-41F2-A36A-D05BB667A97D}" dt="2025-02-05T22:32:00.110" v="345" actId="20577"/>
      <pc:docMkLst>
        <pc:docMk/>
      </pc:docMkLst>
      <pc:sldChg chg="modSp mod">
        <pc:chgData name="Qu, Chengyi" userId="9f02c3db-5b00-4063-9ad4-7cdd84fdd2bb" providerId="ADAL" clId="{50F0BEF5-9FE8-41F2-A36A-D05BB667A97D}" dt="2025-02-05T22:02:02.361" v="1" actId="20577"/>
        <pc:sldMkLst>
          <pc:docMk/>
          <pc:sldMk cId="1540095095" sldId="1267"/>
        </pc:sldMkLst>
        <pc:spChg chg="mod">
          <ac:chgData name="Qu, Chengyi" userId="9f02c3db-5b00-4063-9ad4-7cdd84fdd2bb" providerId="ADAL" clId="{50F0BEF5-9FE8-41F2-A36A-D05BB667A97D}" dt="2025-02-05T22:02:02.361" v="1" actId="20577"/>
          <ac:spMkLst>
            <pc:docMk/>
            <pc:sldMk cId="1540095095" sldId="1267"/>
            <ac:spMk id="3" creationId="{F2CD7C02-F216-B333-F407-92A30BDE7C88}"/>
          </ac:spMkLst>
        </pc:spChg>
      </pc:sldChg>
      <pc:sldChg chg="modSp mod">
        <pc:chgData name="Qu, Chengyi" userId="9f02c3db-5b00-4063-9ad4-7cdd84fdd2bb" providerId="ADAL" clId="{50F0BEF5-9FE8-41F2-A36A-D05BB667A97D}" dt="2025-02-05T22:08:34.086" v="204" actId="113"/>
        <pc:sldMkLst>
          <pc:docMk/>
          <pc:sldMk cId="4161947085" sldId="1280"/>
        </pc:sldMkLst>
        <pc:spChg chg="mod">
          <ac:chgData name="Qu, Chengyi" userId="9f02c3db-5b00-4063-9ad4-7cdd84fdd2bb" providerId="ADAL" clId="{50F0BEF5-9FE8-41F2-A36A-D05BB667A97D}" dt="2025-02-05T22:08:34.086" v="204" actId="113"/>
          <ac:spMkLst>
            <pc:docMk/>
            <pc:sldMk cId="4161947085" sldId="1280"/>
            <ac:spMk id="4" creationId="{007C1329-E88C-7BFA-3658-D07BFED49311}"/>
          </ac:spMkLst>
        </pc:spChg>
      </pc:sldChg>
      <pc:sldChg chg="del">
        <pc:chgData name="Qu, Chengyi" userId="9f02c3db-5b00-4063-9ad4-7cdd84fdd2bb" providerId="ADAL" clId="{50F0BEF5-9FE8-41F2-A36A-D05BB667A97D}" dt="2025-02-05T22:09:00.155" v="205" actId="47"/>
        <pc:sldMkLst>
          <pc:docMk/>
          <pc:sldMk cId="3677976281" sldId="1282"/>
        </pc:sldMkLst>
      </pc:sldChg>
      <pc:sldChg chg="modSp mod">
        <pc:chgData name="Qu, Chengyi" userId="9f02c3db-5b00-4063-9ad4-7cdd84fdd2bb" providerId="ADAL" clId="{50F0BEF5-9FE8-41F2-A36A-D05BB667A97D}" dt="2025-02-05T22:11:01.926" v="344" actId="6549"/>
        <pc:sldMkLst>
          <pc:docMk/>
          <pc:sldMk cId="4114087111" sldId="1283"/>
        </pc:sldMkLst>
        <pc:spChg chg="mod">
          <ac:chgData name="Qu, Chengyi" userId="9f02c3db-5b00-4063-9ad4-7cdd84fdd2bb" providerId="ADAL" clId="{50F0BEF5-9FE8-41F2-A36A-D05BB667A97D}" dt="2025-02-05T22:11:01.926" v="344" actId="6549"/>
          <ac:spMkLst>
            <pc:docMk/>
            <pc:sldMk cId="4114087111" sldId="1283"/>
            <ac:spMk id="3" creationId="{DBA681D2-9ED3-52D2-0396-0FBD7F7B7195}"/>
          </ac:spMkLst>
        </pc:spChg>
        <pc:spChg chg="mod">
          <ac:chgData name="Qu, Chengyi" userId="9f02c3db-5b00-4063-9ad4-7cdd84fdd2bb" providerId="ADAL" clId="{50F0BEF5-9FE8-41F2-A36A-D05BB667A97D}" dt="2025-02-05T22:09:19.286" v="208" actId="20577"/>
          <ac:spMkLst>
            <pc:docMk/>
            <pc:sldMk cId="4114087111" sldId="1283"/>
            <ac:spMk id="4" creationId="{174CBEC7-3131-8166-B85B-D97447525DC3}"/>
          </ac:spMkLst>
        </pc:spChg>
      </pc:sldChg>
      <pc:sldChg chg="modSp mod">
        <pc:chgData name="Qu, Chengyi" userId="9f02c3db-5b00-4063-9ad4-7cdd84fdd2bb" providerId="ADAL" clId="{50F0BEF5-9FE8-41F2-A36A-D05BB667A97D}" dt="2025-02-05T22:05:56.379" v="95" actId="20577"/>
        <pc:sldMkLst>
          <pc:docMk/>
          <pc:sldMk cId="4130976894" sldId="1284"/>
        </pc:sldMkLst>
        <pc:spChg chg="mod">
          <ac:chgData name="Qu, Chengyi" userId="9f02c3db-5b00-4063-9ad4-7cdd84fdd2bb" providerId="ADAL" clId="{50F0BEF5-9FE8-41F2-A36A-D05BB667A97D}" dt="2025-02-05T22:05:56.379" v="95" actId="20577"/>
          <ac:spMkLst>
            <pc:docMk/>
            <pc:sldMk cId="4130976894" sldId="1284"/>
            <ac:spMk id="5" creationId="{B21B841E-FD4B-7680-37CE-C0D986AACA5D}"/>
          </ac:spMkLst>
        </pc:spChg>
      </pc:sldChg>
      <pc:sldChg chg="modSp mod">
        <pc:chgData name="Qu, Chengyi" userId="9f02c3db-5b00-4063-9ad4-7cdd84fdd2bb" providerId="ADAL" clId="{50F0BEF5-9FE8-41F2-A36A-D05BB667A97D}" dt="2025-02-05T22:32:00.110" v="345" actId="20577"/>
        <pc:sldMkLst>
          <pc:docMk/>
          <pc:sldMk cId="3120525038" sldId="1287"/>
        </pc:sldMkLst>
        <pc:spChg chg="mod">
          <ac:chgData name="Qu, Chengyi" userId="9f02c3db-5b00-4063-9ad4-7cdd84fdd2bb" providerId="ADAL" clId="{50F0BEF5-9FE8-41F2-A36A-D05BB667A97D}" dt="2025-02-05T22:06:29.832" v="120" actId="20577"/>
          <ac:spMkLst>
            <pc:docMk/>
            <pc:sldMk cId="3120525038" sldId="1287"/>
            <ac:spMk id="3" creationId="{2910C3BC-0012-1EF8-91C5-72425EED5CA6}"/>
          </ac:spMkLst>
        </pc:spChg>
        <pc:spChg chg="mod">
          <ac:chgData name="Qu, Chengyi" userId="9f02c3db-5b00-4063-9ad4-7cdd84fdd2bb" providerId="ADAL" clId="{50F0BEF5-9FE8-41F2-A36A-D05BB667A97D}" dt="2025-02-05T22:32:00.110" v="345" actId="20577"/>
          <ac:spMkLst>
            <pc:docMk/>
            <pc:sldMk cId="3120525038" sldId="1287"/>
            <ac:spMk id="4" creationId="{61A131A7-4A2D-FBDF-EFDB-7685633E46DC}"/>
          </ac:spMkLst>
        </pc:spChg>
      </pc:sldChg>
      <pc:sldChg chg="modSp mod">
        <pc:chgData name="Qu, Chengyi" userId="9f02c3db-5b00-4063-9ad4-7cdd84fdd2bb" providerId="ADAL" clId="{50F0BEF5-9FE8-41F2-A36A-D05BB667A97D}" dt="2025-02-05T22:02:56.970" v="11" actId="6549"/>
        <pc:sldMkLst>
          <pc:docMk/>
          <pc:sldMk cId="2588792380" sldId="1288"/>
        </pc:sldMkLst>
        <pc:spChg chg="mod">
          <ac:chgData name="Qu, Chengyi" userId="9f02c3db-5b00-4063-9ad4-7cdd84fdd2bb" providerId="ADAL" clId="{50F0BEF5-9FE8-41F2-A36A-D05BB667A97D}" dt="2025-02-05T22:02:56.970" v="11" actId="6549"/>
          <ac:spMkLst>
            <pc:docMk/>
            <pc:sldMk cId="2588792380" sldId="1288"/>
            <ac:spMk id="4" creationId="{4758323B-8B3F-DA1C-6C34-A69BE6008DE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2/5/2025</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960784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58295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2" r:id="rId8"/>
    <p:sldLayoutId id="2147483663" r:id="rId9"/>
    <p:sldLayoutId id="2147483664" r:id="rId10"/>
    <p:sldLayoutId id="2147483665" r:id="rId11"/>
    <p:sldLayoutId id="2147483666" r:id="rId12"/>
    <p:sldLayoutId id="214748368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zooniverse.org/projects/holliekrosser/phish-finde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9F3848-C4AB-A357-A9D7-DCEE0A411F90}"/>
              </a:ext>
            </a:extLst>
          </p:cNvPr>
          <p:cNvSpPr>
            <a:spLocks noGrp="1"/>
          </p:cNvSpPr>
          <p:nvPr>
            <p:ph type="body" sz="quarter" idx="12"/>
          </p:nvPr>
        </p:nvSpPr>
        <p:spPr>
          <a:xfrm>
            <a:off x="1366630" y="4113515"/>
            <a:ext cx="9458739" cy="1412031"/>
          </a:xfrm>
        </p:spPr>
        <p:txBody>
          <a:bodyPr/>
          <a:lstStyle/>
          <a:p>
            <a:r>
              <a:rPr lang="en-US" dirty="0"/>
              <a:t>Assessment tool for Elderly Population Cybersecurity Awareness</a:t>
            </a:r>
          </a:p>
        </p:txBody>
      </p:sp>
      <p:sp>
        <p:nvSpPr>
          <p:cNvPr id="3" name="Text Placeholder 2">
            <a:extLst>
              <a:ext uri="{FF2B5EF4-FFF2-40B4-BE49-F238E27FC236}">
                <a16:creationId xmlns:a16="http://schemas.microsoft.com/office/drawing/2014/main" id="{F2CD7C02-F216-B333-F407-92A30BDE7C88}"/>
              </a:ext>
            </a:extLst>
          </p:cNvPr>
          <p:cNvSpPr>
            <a:spLocks noGrp="1"/>
          </p:cNvSpPr>
          <p:nvPr>
            <p:ph type="body" sz="quarter" idx="13"/>
          </p:nvPr>
        </p:nvSpPr>
        <p:spPr>
          <a:xfrm>
            <a:off x="3722007" y="5999189"/>
            <a:ext cx="4660900" cy="350227"/>
          </a:xfrm>
        </p:spPr>
        <p:txBody>
          <a:bodyPr/>
          <a:lstStyle/>
          <a:p>
            <a:r>
              <a:rPr lang="en-US" dirty="0"/>
              <a:t>Feb. 2025</a:t>
            </a:r>
          </a:p>
        </p:txBody>
      </p:sp>
    </p:spTree>
    <p:extLst>
      <p:ext uri="{BB962C8B-B14F-4D97-AF65-F5344CB8AC3E}">
        <p14:creationId xmlns:p14="http://schemas.microsoft.com/office/powerpoint/2010/main" val="1540095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D789E8-2160-3968-7BEF-F17F4CD15DD7}"/>
              </a:ext>
            </a:extLst>
          </p:cNvPr>
          <p:cNvSpPr>
            <a:spLocks noGrp="1"/>
          </p:cNvSpPr>
          <p:nvPr>
            <p:ph type="sldNum" sz="quarter" idx="12"/>
          </p:nvPr>
        </p:nvSpPr>
        <p:spPr/>
        <p:txBody>
          <a:bodyPr/>
          <a:lstStyle/>
          <a:p>
            <a:fld id="{19A1A663-AB5A-1C46-BB3F-DC91B87E1671}" type="slidenum">
              <a:rPr lang="en-US" smtClean="0"/>
              <a:pPr/>
              <a:t>10</a:t>
            </a:fld>
            <a:endParaRPr lang="en-US" dirty="0"/>
          </a:p>
        </p:txBody>
      </p:sp>
      <p:sp>
        <p:nvSpPr>
          <p:cNvPr id="4" name="Title 3">
            <a:extLst>
              <a:ext uri="{FF2B5EF4-FFF2-40B4-BE49-F238E27FC236}">
                <a16:creationId xmlns:a16="http://schemas.microsoft.com/office/drawing/2014/main" id="{8BDAD09A-2B9E-1AB8-308D-6B6263DE76DC}"/>
              </a:ext>
            </a:extLst>
          </p:cNvPr>
          <p:cNvSpPr>
            <a:spLocks noGrp="1"/>
          </p:cNvSpPr>
          <p:nvPr>
            <p:ph type="ctrTitle"/>
          </p:nvPr>
        </p:nvSpPr>
        <p:spPr/>
        <p:txBody>
          <a:bodyPr/>
          <a:lstStyle/>
          <a:p>
            <a:r>
              <a:rPr lang="en-US" dirty="0"/>
              <a:t>Target of this project</a:t>
            </a:r>
          </a:p>
        </p:txBody>
      </p:sp>
      <p:sp>
        <p:nvSpPr>
          <p:cNvPr id="5" name="Content Placeholder 4">
            <a:extLst>
              <a:ext uri="{FF2B5EF4-FFF2-40B4-BE49-F238E27FC236}">
                <a16:creationId xmlns:a16="http://schemas.microsoft.com/office/drawing/2014/main" id="{B5D5BE1D-185B-9F7A-21AD-29FE8C6C97B3}"/>
              </a:ext>
            </a:extLst>
          </p:cNvPr>
          <p:cNvSpPr>
            <a:spLocks noGrp="1"/>
          </p:cNvSpPr>
          <p:nvPr>
            <p:ph sz="quarter" idx="10"/>
          </p:nvPr>
        </p:nvSpPr>
        <p:spPr>
          <a:xfrm>
            <a:off x="457200" y="1600200"/>
            <a:ext cx="11277599" cy="2306216"/>
          </a:xfrm>
        </p:spPr>
        <p:txBody>
          <a:bodyPr/>
          <a:lstStyle/>
          <a:p>
            <a:endParaRPr lang="en-US" dirty="0"/>
          </a:p>
        </p:txBody>
      </p:sp>
      <p:sp>
        <p:nvSpPr>
          <p:cNvPr id="7" name="TextBox 6">
            <a:extLst>
              <a:ext uri="{FF2B5EF4-FFF2-40B4-BE49-F238E27FC236}">
                <a16:creationId xmlns:a16="http://schemas.microsoft.com/office/drawing/2014/main" id="{BB776485-34DF-0F20-CFB9-3AA4BE4BDE3E}"/>
              </a:ext>
            </a:extLst>
          </p:cNvPr>
          <p:cNvSpPr txBox="1"/>
          <p:nvPr/>
        </p:nvSpPr>
        <p:spPr>
          <a:xfrm>
            <a:off x="771329" y="5095489"/>
            <a:ext cx="10649339" cy="830997"/>
          </a:xfrm>
          <a:prstGeom prst="rect">
            <a:avLst/>
          </a:prstGeom>
          <a:noFill/>
        </p:spPr>
        <p:txBody>
          <a:bodyPr wrap="square">
            <a:spAutoFit/>
          </a:bodyPr>
          <a:lstStyle/>
          <a:p>
            <a:pPr algn="ctr"/>
            <a:r>
              <a:rPr lang="en-US" sz="2400" b="1" i="1" dirty="0">
                <a:solidFill>
                  <a:srgbClr val="C00000"/>
                </a:solidFill>
                <a:latin typeface="Times New Roman" panose="02020603050405020304" pitchFamily="18" charset="0"/>
                <a:cs typeface="Times New Roman" panose="02020603050405020304" pitchFamily="18" charset="0"/>
              </a:rPr>
              <a:t>Build a cross-platform assessment tool/software for </a:t>
            </a:r>
          </a:p>
          <a:p>
            <a:pPr algn="ctr"/>
            <a:r>
              <a:rPr lang="en-US" sz="2400" b="1" i="1" dirty="0">
                <a:solidFill>
                  <a:srgbClr val="C00000"/>
                </a:solidFill>
                <a:latin typeface="Times New Roman" panose="02020603050405020304" pitchFamily="18" charset="0"/>
                <a:cs typeface="Times New Roman" panose="02020603050405020304" pitchFamily="18" charset="0"/>
              </a:rPr>
              <a:t>elderly population groups and senior communities</a:t>
            </a:r>
          </a:p>
        </p:txBody>
      </p:sp>
      <p:pic>
        <p:nvPicPr>
          <p:cNvPr id="4098" name="Picture 2" descr="Security Self Assessment | ArmorPoint">
            <a:extLst>
              <a:ext uri="{FF2B5EF4-FFF2-40B4-BE49-F238E27FC236}">
                <a16:creationId xmlns:a16="http://schemas.microsoft.com/office/drawing/2014/main" id="{5D3427A4-60EB-F5F2-08DD-BDDF0E0C5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05812"/>
            <a:ext cx="4126343" cy="21594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7 Best Cyber Risk Management Platforms in 2024 - Sprinto">
            <a:extLst>
              <a:ext uri="{FF2B5EF4-FFF2-40B4-BE49-F238E27FC236}">
                <a16:creationId xmlns:a16="http://schemas.microsoft.com/office/drawing/2014/main" id="{98A65C17-D442-283B-137A-E2C8A4A54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440" y="2716075"/>
            <a:ext cx="4341845" cy="19917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66D4FBE-245E-E7B4-A85A-34AD83E5137E}"/>
              </a:ext>
            </a:extLst>
          </p:cNvPr>
          <p:cNvPicPr>
            <a:picLocks noChangeAspect="1"/>
          </p:cNvPicPr>
          <p:nvPr/>
        </p:nvPicPr>
        <p:blipFill>
          <a:blip r:embed="rId4"/>
          <a:stretch>
            <a:fillRect/>
          </a:stretch>
        </p:blipFill>
        <p:spPr>
          <a:xfrm>
            <a:off x="6373462" y="1107630"/>
            <a:ext cx="2676525" cy="1714500"/>
          </a:xfrm>
          <a:prstGeom prst="rect">
            <a:avLst/>
          </a:prstGeom>
        </p:spPr>
      </p:pic>
      <p:pic>
        <p:nvPicPr>
          <p:cNvPr id="4102" name="Picture 6" descr="Shapiro Administration Warns of Potential Medicaid Scam, Reminds Public of  Safe Ways to Apply for Assistance">
            <a:extLst>
              <a:ext uri="{FF2B5EF4-FFF2-40B4-BE49-F238E27FC236}">
                <a16:creationId xmlns:a16="http://schemas.microsoft.com/office/drawing/2014/main" id="{18C45056-DCD5-C059-4004-9A4D76CA1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8557" y="944045"/>
            <a:ext cx="2066152" cy="2864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22BE039-1788-1EB0-36C0-83612EB956A1}"/>
              </a:ext>
            </a:extLst>
          </p:cNvPr>
          <p:cNvPicPr>
            <a:picLocks noChangeAspect="1"/>
          </p:cNvPicPr>
          <p:nvPr/>
        </p:nvPicPr>
        <p:blipFill>
          <a:blip r:embed="rId6"/>
          <a:stretch>
            <a:fillRect/>
          </a:stretch>
        </p:blipFill>
        <p:spPr>
          <a:xfrm>
            <a:off x="6949855" y="3458986"/>
            <a:ext cx="2857500" cy="1600200"/>
          </a:xfrm>
          <a:prstGeom prst="rect">
            <a:avLst/>
          </a:prstGeom>
        </p:spPr>
      </p:pic>
    </p:spTree>
    <p:extLst>
      <p:ext uri="{BB962C8B-B14F-4D97-AF65-F5344CB8AC3E}">
        <p14:creationId xmlns:p14="http://schemas.microsoft.com/office/powerpoint/2010/main" val="4157881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75E10-2C2B-428B-9611-9B1E717E25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9D2267-9139-9838-A62D-9E9E3298D5E9}"/>
              </a:ext>
            </a:extLst>
          </p:cNvPr>
          <p:cNvSpPr>
            <a:spLocks noGrp="1"/>
          </p:cNvSpPr>
          <p:nvPr>
            <p:ph type="sldNum" sz="quarter" idx="12"/>
          </p:nvPr>
        </p:nvSpPr>
        <p:spPr>
          <a:prstGeom prst="rect">
            <a:avLst/>
          </a:prstGeom>
        </p:spPr>
        <p:txBody>
          <a:bodyPr/>
          <a:lstStyle/>
          <a:p>
            <a:fld id="{19A1A663-AB5A-1C46-BB3F-DC91B87E1671}" type="slidenum">
              <a:rPr lang="en-US" smtClean="0"/>
              <a:pPr/>
              <a:t>11</a:t>
            </a:fld>
            <a:endParaRPr lang="en-US" dirty="0"/>
          </a:p>
        </p:txBody>
      </p:sp>
      <p:sp>
        <p:nvSpPr>
          <p:cNvPr id="7" name="Text Placeholder 6">
            <a:extLst>
              <a:ext uri="{FF2B5EF4-FFF2-40B4-BE49-F238E27FC236}">
                <a16:creationId xmlns:a16="http://schemas.microsoft.com/office/drawing/2014/main" id="{2EA0D996-3C38-2641-3667-27FE84295C0D}"/>
              </a:ext>
            </a:extLst>
          </p:cNvPr>
          <p:cNvSpPr>
            <a:spLocks noGrp="1"/>
          </p:cNvSpPr>
          <p:nvPr>
            <p:ph type="body" sz="quarter" idx="10"/>
          </p:nvPr>
        </p:nvSpPr>
        <p:spPr/>
        <p:txBody>
          <a:bodyPr/>
          <a:lstStyle/>
          <a:p>
            <a:r>
              <a:rPr lang="en-US" dirty="0"/>
              <a:t>Assessment tool for Elderly Population Cybersecurity Awareness</a:t>
            </a:r>
          </a:p>
        </p:txBody>
      </p:sp>
      <p:sp>
        <p:nvSpPr>
          <p:cNvPr id="5" name="Rectangle 4">
            <a:extLst>
              <a:ext uri="{FF2B5EF4-FFF2-40B4-BE49-F238E27FC236}">
                <a16:creationId xmlns:a16="http://schemas.microsoft.com/office/drawing/2014/main" id="{0DCCA750-2F57-B1AA-8404-F889EEDF30E3}"/>
              </a:ext>
            </a:extLst>
          </p:cNvPr>
          <p:cNvSpPr/>
          <p:nvPr/>
        </p:nvSpPr>
        <p:spPr>
          <a:xfrm>
            <a:off x="6237707" y="797510"/>
            <a:ext cx="5773902" cy="4770537"/>
          </a:xfrm>
          <a:prstGeom prst="rect">
            <a:avLst/>
          </a:prstGeom>
        </p:spPr>
        <p:txBody>
          <a:bodyPr wrap="square">
            <a:spAutoFit/>
          </a:bodyPr>
          <a:lstStyle/>
          <a:p>
            <a:pPr marL="285750" indent="-285750">
              <a:buFont typeface="Arial" panose="020B0604020202020204" pitchFamily="34" charset="0"/>
              <a:buChar char="•"/>
            </a:pPr>
            <a:r>
              <a:rPr lang="en-US" sz="3200" dirty="0"/>
              <a:t>Background and Challenges</a:t>
            </a:r>
          </a:p>
          <a:p>
            <a:pPr marL="285750" indent="-285750">
              <a:buFont typeface="Arial" panose="020B0604020202020204" pitchFamily="34" charset="0"/>
              <a:buChar char="•"/>
            </a:pPr>
            <a:r>
              <a:rPr lang="en-US" sz="3200" dirty="0"/>
              <a:t>Solutions</a:t>
            </a:r>
          </a:p>
          <a:p>
            <a:pPr marL="742950" lvl="1" indent="-285750">
              <a:buFont typeface="Arial" panose="020B0604020202020204" pitchFamily="34" charset="0"/>
              <a:buChar char="•"/>
            </a:pPr>
            <a:r>
              <a:rPr lang="en-US" sz="2800" dirty="0"/>
              <a:t>Assessment Tools</a:t>
            </a:r>
          </a:p>
          <a:p>
            <a:pPr marL="742950" lvl="1" indent="-285750">
              <a:buFont typeface="Arial" panose="020B0604020202020204" pitchFamily="34" charset="0"/>
              <a:buChar char="•"/>
            </a:pPr>
            <a:r>
              <a:rPr lang="en-US" sz="2800" dirty="0"/>
              <a:t>Training on Elderly Communities</a:t>
            </a:r>
          </a:p>
          <a:p>
            <a:pPr marL="742950" lvl="1" indent="-285750">
              <a:buFont typeface="Arial" panose="020B0604020202020204" pitchFamily="34" charset="0"/>
              <a:buChar char="•"/>
            </a:pPr>
            <a:r>
              <a:rPr lang="en-US" sz="2800" dirty="0"/>
              <a:t>A smart home design</a:t>
            </a:r>
          </a:p>
          <a:p>
            <a:pPr marL="742950" lvl="1" indent="-285750">
              <a:buFont typeface="Arial" panose="020B0604020202020204" pitchFamily="34" charset="0"/>
              <a:buChar char="•"/>
            </a:pPr>
            <a:r>
              <a:rPr lang="en-US" sz="2800" dirty="0"/>
              <a:t>A healthy community</a:t>
            </a:r>
          </a:p>
          <a:p>
            <a:pPr marL="285750" indent="-285750">
              <a:buFont typeface="Arial" panose="020B0604020202020204" pitchFamily="34" charset="0"/>
              <a:buChar char="•"/>
            </a:pPr>
            <a:r>
              <a:rPr lang="en-US" sz="3200" dirty="0">
                <a:solidFill>
                  <a:srgbClr val="C00000"/>
                </a:solidFill>
              </a:rPr>
              <a:t>Assessment tools example</a:t>
            </a:r>
          </a:p>
          <a:p>
            <a:pPr marL="285750" indent="-285750">
              <a:buFont typeface="Arial" panose="020B0604020202020204" pitchFamily="34" charset="0"/>
              <a:buChar char="•"/>
            </a:pPr>
            <a:r>
              <a:rPr lang="en-US" sz="3200" dirty="0"/>
              <a:t>List of Topics</a:t>
            </a:r>
          </a:p>
          <a:p>
            <a:pPr marL="285750" indent="-285750">
              <a:buFont typeface="Arial" panose="020B0604020202020204" pitchFamily="34" charset="0"/>
              <a:buChar char="•"/>
            </a:pPr>
            <a:r>
              <a:rPr lang="en-US" sz="3200" dirty="0"/>
              <a:t>Timeline and Milestones</a:t>
            </a:r>
          </a:p>
          <a:p>
            <a:pPr marL="285750" indent="-285750">
              <a:buFont typeface="Arial" panose="020B0604020202020204" pitchFamily="34" charset="0"/>
              <a:buChar char="•"/>
            </a:pPr>
            <a:r>
              <a:rPr lang="en-US" sz="3200" dirty="0"/>
              <a:t>Board Impacts/Societal benefits</a:t>
            </a:r>
          </a:p>
        </p:txBody>
      </p:sp>
    </p:spTree>
    <p:extLst>
      <p:ext uri="{BB962C8B-B14F-4D97-AF65-F5344CB8AC3E}">
        <p14:creationId xmlns:p14="http://schemas.microsoft.com/office/powerpoint/2010/main" val="959839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3034A4-9641-35A9-22FE-5658750D781D}"/>
              </a:ext>
            </a:extLst>
          </p:cNvPr>
          <p:cNvSpPr>
            <a:spLocks noGrp="1"/>
          </p:cNvSpPr>
          <p:nvPr>
            <p:ph type="sldNum" sz="quarter" idx="12"/>
          </p:nvPr>
        </p:nvSpPr>
        <p:spPr/>
        <p:txBody>
          <a:bodyPr/>
          <a:lstStyle/>
          <a:p>
            <a:fld id="{19A1A663-AB5A-1C46-BB3F-DC91B87E1671}" type="slidenum">
              <a:rPr lang="en-US" smtClean="0"/>
              <a:pPr/>
              <a:t>12</a:t>
            </a:fld>
            <a:endParaRPr lang="en-US" dirty="0"/>
          </a:p>
        </p:txBody>
      </p:sp>
      <p:sp>
        <p:nvSpPr>
          <p:cNvPr id="3" name="Title 2">
            <a:extLst>
              <a:ext uri="{FF2B5EF4-FFF2-40B4-BE49-F238E27FC236}">
                <a16:creationId xmlns:a16="http://schemas.microsoft.com/office/drawing/2014/main" id="{C8ED1E0A-9273-C2DF-460D-BBED970E3AA7}"/>
              </a:ext>
            </a:extLst>
          </p:cNvPr>
          <p:cNvSpPr>
            <a:spLocks noGrp="1"/>
          </p:cNvSpPr>
          <p:nvPr>
            <p:ph type="ctrTitle"/>
          </p:nvPr>
        </p:nvSpPr>
        <p:spPr/>
        <p:txBody>
          <a:bodyPr/>
          <a:lstStyle/>
          <a:p>
            <a:r>
              <a:rPr lang="en-US" dirty="0"/>
              <a:t>Phish Finders – An assessment tool for phish websites</a:t>
            </a:r>
          </a:p>
        </p:txBody>
      </p:sp>
      <p:sp>
        <p:nvSpPr>
          <p:cNvPr id="4" name="Content Placeholder 3">
            <a:extLst>
              <a:ext uri="{FF2B5EF4-FFF2-40B4-BE49-F238E27FC236}">
                <a16:creationId xmlns:a16="http://schemas.microsoft.com/office/drawing/2014/main" id="{149ECD5B-B3F7-3B11-DC38-8D6340D7A44C}"/>
              </a:ext>
            </a:extLst>
          </p:cNvPr>
          <p:cNvSpPr>
            <a:spLocks noGrp="1"/>
          </p:cNvSpPr>
          <p:nvPr>
            <p:ph sz="quarter" idx="10"/>
          </p:nvPr>
        </p:nvSpPr>
        <p:spPr>
          <a:xfrm>
            <a:off x="457201" y="3254828"/>
            <a:ext cx="11277599" cy="736439"/>
          </a:xfrm>
        </p:spPr>
        <p:txBody>
          <a:bodyPr/>
          <a:lstStyle/>
          <a:p>
            <a:r>
              <a:rPr lang="en-US" dirty="0">
                <a:hlinkClick r:id="rId2"/>
              </a:rPr>
              <a:t>https://www.zooniverse.org/projects/holliekrosser/phish-finders</a:t>
            </a:r>
            <a:r>
              <a:rPr lang="en-US" dirty="0"/>
              <a:t> </a:t>
            </a:r>
          </a:p>
        </p:txBody>
      </p:sp>
    </p:spTree>
    <p:extLst>
      <p:ext uri="{BB962C8B-B14F-4D97-AF65-F5344CB8AC3E}">
        <p14:creationId xmlns:p14="http://schemas.microsoft.com/office/powerpoint/2010/main" val="146075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2393B-B20C-0A7D-EF22-BA077FAEF105}"/>
              </a:ext>
            </a:extLst>
          </p:cNvPr>
          <p:cNvSpPr>
            <a:spLocks noGrp="1"/>
          </p:cNvSpPr>
          <p:nvPr>
            <p:ph type="sldNum" sz="quarter" idx="12"/>
          </p:nvPr>
        </p:nvSpPr>
        <p:spPr/>
        <p:txBody>
          <a:bodyPr/>
          <a:lstStyle/>
          <a:p>
            <a:fld id="{19A1A663-AB5A-1C46-BB3F-DC91B87E1671}" type="slidenum">
              <a:rPr lang="en-US" smtClean="0"/>
              <a:pPr/>
              <a:t>13</a:t>
            </a:fld>
            <a:endParaRPr lang="en-US" dirty="0"/>
          </a:p>
        </p:txBody>
      </p:sp>
      <p:sp>
        <p:nvSpPr>
          <p:cNvPr id="3" name="Title 2">
            <a:extLst>
              <a:ext uri="{FF2B5EF4-FFF2-40B4-BE49-F238E27FC236}">
                <a16:creationId xmlns:a16="http://schemas.microsoft.com/office/drawing/2014/main" id="{1530E16C-FD11-AFD3-2646-99103F8D5041}"/>
              </a:ext>
            </a:extLst>
          </p:cNvPr>
          <p:cNvSpPr>
            <a:spLocks noGrp="1"/>
          </p:cNvSpPr>
          <p:nvPr>
            <p:ph type="ctrTitle"/>
          </p:nvPr>
        </p:nvSpPr>
        <p:spPr/>
        <p:txBody>
          <a:bodyPr/>
          <a:lstStyle/>
          <a:p>
            <a:r>
              <a:rPr lang="en-US" dirty="0"/>
              <a:t>Vishing Simulator – A Commercial Product</a:t>
            </a:r>
          </a:p>
        </p:txBody>
      </p:sp>
      <p:pic>
        <p:nvPicPr>
          <p:cNvPr id="7" name="Picture 6">
            <a:extLst>
              <a:ext uri="{FF2B5EF4-FFF2-40B4-BE49-F238E27FC236}">
                <a16:creationId xmlns:a16="http://schemas.microsoft.com/office/drawing/2014/main" id="{A36B1302-FEDE-DB18-C975-A80BC9B04C22}"/>
              </a:ext>
            </a:extLst>
          </p:cNvPr>
          <p:cNvPicPr>
            <a:picLocks noChangeAspect="1"/>
          </p:cNvPicPr>
          <p:nvPr/>
        </p:nvPicPr>
        <p:blipFill>
          <a:blip r:embed="rId2"/>
          <a:stretch>
            <a:fillRect/>
          </a:stretch>
        </p:blipFill>
        <p:spPr>
          <a:xfrm>
            <a:off x="1304730" y="1647697"/>
            <a:ext cx="9582539" cy="4407968"/>
          </a:xfrm>
          <a:prstGeom prst="rect">
            <a:avLst/>
          </a:prstGeom>
        </p:spPr>
      </p:pic>
    </p:spTree>
    <p:extLst>
      <p:ext uri="{BB962C8B-B14F-4D97-AF65-F5344CB8AC3E}">
        <p14:creationId xmlns:p14="http://schemas.microsoft.com/office/powerpoint/2010/main" val="128074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3F958-9CC3-08DF-4E4B-B4FCA3EAFC9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B4B26F-3519-282D-B1BF-B6AAC1E95887}"/>
              </a:ext>
            </a:extLst>
          </p:cNvPr>
          <p:cNvSpPr>
            <a:spLocks noGrp="1"/>
          </p:cNvSpPr>
          <p:nvPr>
            <p:ph type="sldNum" sz="quarter" idx="12"/>
          </p:nvPr>
        </p:nvSpPr>
        <p:spPr>
          <a:prstGeom prst="rect">
            <a:avLst/>
          </a:prstGeom>
        </p:spPr>
        <p:txBody>
          <a:bodyPr/>
          <a:lstStyle/>
          <a:p>
            <a:fld id="{19A1A663-AB5A-1C46-BB3F-DC91B87E1671}" type="slidenum">
              <a:rPr lang="en-US" smtClean="0"/>
              <a:pPr/>
              <a:t>14</a:t>
            </a:fld>
            <a:endParaRPr lang="en-US" dirty="0"/>
          </a:p>
        </p:txBody>
      </p:sp>
      <p:sp>
        <p:nvSpPr>
          <p:cNvPr id="7" name="Text Placeholder 6">
            <a:extLst>
              <a:ext uri="{FF2B5EF4-FFF2-40B4-BE49-F238E27FC236}">
                <a16:creationId xmlns:a16="http://schemas.microsoft.com/office/drawing/2014/main" id="{F7CA268F-1F5E-EF4F-9D9A-664520A9A21F}"/>
              </a:ext>
            </a:extLst>
          </p:cNvPr>
          <p:cNvSpPr>
            <a:spLocks noGrp="1"/>
          </p:cNvSpPr>
          <p:nvPr>
            <p:ph type="body" sz="quarter" idx="10"/>
          </p:nvPr>
        </p:nvSpPr>
        <p:spPr/>
        <p:txBody>
          <a:bodyPr/>
          <a:lstStyle/>
          <a:p>
            <a:r>
              <a:rPr lang="en-US" dirty="0"/>
              <a:t>Assessment tool for Elderly Population Cybersecurity Awareness</a:t>
            </a:r>
          </a:p>
        </p:txBody>
      </p:sp>
      <p:sp>
        <p:nvSpPr>
          <p:cNvPr id="5" name="Rectangle 4">
            <a:extLst>
              <a:ext uri="{FF2B5EF4-FFF2-40B4-BE49-F238E27FC236}">
                <a16:creationId xmlns:a16="http://schemas.microsoft.com/office/drawing/2014/main" id="{BE06479D-69A3-16D6-2754-E61D30FFCD3B}"/>
              </a:ext>
            </a:extLst>
          </p:cNvPr>
          <p:cNvSpPr/>
          <p:nvPr/>
        </p:nvSpPr>
        <p:spPr>
          <a:xfrm>
            <a:off x="6237707" y="797510"/>
            <a:ext cx="5773902" cy="4770537"/>
          </a:xfrm>
          <a:prstGeom prst="rect">
            <a:avLst/>
          </a:prstGeom>
        </p:spPr>
        <p:txBody>
          <a:bodyPr wrap="square">
            <a:spAutoFit/>
          </a:bodyPr>
          <a:lstStyle/>
          <a:p>
            <a:pPr marL="285750" indent="-285750">
              <a:buFont typeface="Arial" panose="020B0604020202020204" pitchFamily="34" charset="0"/>
              <a:buChar char="•"/>
            </a:pPr>
            <a:r>
              <a:rPr lang="en-US" sz="3200" dirty="0"/>
              <a:t>Background and Challenges</a:t>
            </a:r>
          </a:p>
          <a:p>
            <a:pPr marL="285750" indent="-285750">
              <a:buFont typeface="Arial" panose="020B0604020202020204" pitchFamily="34" charset="0"/>
              <a:buChar char="•"/>
            </a:pPr>
            <a:r>
              <a:rPr lang="en-US" sz="3200" dirty="0"/>
              <a:t>Solutions</a:t>
            </a:r>
          </a:p>
          <a:p>
            <a:pPr marL="742950" lvl="1" indent="-285750">
              <a:buFont typeface="Arial" panose="020B0604020202020204" pitchFamily="34" charset="0"/>
              <a:buChar char="•"/>
            </a:pPr>
            <a:r>
              <a:rPr lang="en-US" sz="2800" dirty="0"/>
              <a:t>Assessment Tools</a:t>
            </a:r>
          </a:p>
          <a:p>
            <a:pPr marL="742950" lvl="1" indent="-285750">
              <a:buFont typeface="Arial" panose="020B0604020202020204" pitchFamily="34" charset="0"/>
              <a:buChar char="•"/>
            </a:pPr>
            <a:r>
              <a:rPr lang="en-US" sz="2800" dirty="0"/>
              <a:t>Training on Elderly Communities</a:t>
            </a:r>
          </a:p>
          <a:p>
            <a:pPr marL="742950" lvl="1" indent="-285750">
              <a:buFont typeface="Arial" panose="020B0604020202020204" pitchFamily="34" charset="0"/>
              <a:buChar char="•"/>
            </a:pPr>
            <a:r>
              <a:rPr lang="en-US" sz="2800" dirty="0"/>
              <a:t>A smart home design</a:t>
            </a:r>
          </a:p>
          <a:p>
            <a:pPr marL="742950" lvl="1" indent="-285750">
              <a:buFont typeface="Arial" panose="020B0604020202020204" pitchFamily="34" charset="0"/>
              <a:buChar char="•"/>
            </a:pPr>
            <a:r>
              <a:rPr lang="en-US" sz="2800" dirty="0"/>
              <a:t>A healthy community</a:t>
            </a:r>
          </a:p>
          <a:p>
            <a:pPr marL="285750" indent="-285750">
              <a:buFont typeface="Arial" panose="020B0604020202020204" pitchFamily="34" charset="0"/>
              <a:buChar char="•"/>
            </a:pPr>
            <a:r>
              <a:rPr lang="en-US" sz="3200" dirty="0"/>
              <a:t>Assessment tools example</a:t>
            </a:r>
          </a:p>
          <a:p>
            <a:pPr marL="285750" indent="-285750">
              <a:buFont typeface="Arial" panose="020B0604020202020204" pitchFamily="34" charset="0"/>
              <a:buChar char="•"/>
            </a:pPr>
            <a:r>
              <a:rPr lang="en-US" sz="3200" dirty="0">
                <a:solidFill>
                  <a:srgbClr val="C00000"/>
                </a:solidFill>
              </a:rPr>
              <a:t>List of Topics</a:t>
            </a:r>
          </a:p>
          <a:p>
            <a:pPr marL="285750" indent="-285750">
              <a:buFont typeface="Arial" panose="020B0604020202020204" pitchFamily="34" charset="0"/>
              <a:buChar char="•"/>
            </a:pPr>
            <a:r>
              <a:rPr lang="en-US" sz="3200" dirty="0"/>
              <a:t>Timeline and Milestones</a:t>
            </a:r>
          </a:p>
          <a:p>
            <a:pPr marL="285750" indent="-285750">
              <a:buFont typeface="Arial" panose="020B0604020202020204" pitchFamily="34" charset="0"/>
              <a:buChar char="•"/>
            </a:pPr>
            <a:r>
              <a:rPr lang="en-US" sz="3200" dirty="0"/>
              <a:t>Board Impacts/Societal benefits</a:t>
            </a:r>
          </a:p>
        </p:txBody>
      </p:sp>
    </p:spTree>
    <p:extLst>
      <p:ext uri="{BB962C8B-B14F-4D97-AF65-F5344CB8AC3E}">
        <p14:creationId xmlns:p14="http://schemas.microsoft.com/office/powerpoint/2010/main" val="94957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C59676-C405-FF84-A228-C39A5F245548}"/>
              </a:ext>
            </a:extLst>
          </p:cNvPr>
          <p:cNvSpPr>
            <a:spLocks noGrp="1"/>
          </p:cNvSpPr>
          <p:nvPr>
            <p:ph type="sldNum" sz="quarter" idx="12"/>
          </p:nvPr>
        </p:nvSpPr>
        <p:spPr/>
        <p:txBody>
          <a:bodyPr/>
          <a:lstStyle/>
          <a:p>
            <a:fld id="{19A1A663-AB5A-1C46-BB3F-DC91B87E1671}" type="slidenum">
              <a:rPr lang="en-US" smtClean="0"/>
              <a:pPr/>
              <a:t>15</a:t>
            </a:fld>
            <a:endParaRPr lang="en-US" dirty="0"/>
          </a:p>
        </p:txBody>
      </p:sp>
      <p:sp>
        <p:nvSpPr>
          <p:cNvPr id="3" name="Title 2">
            <a:extLst>
              <a:ext uri="{FF2B5EF4-FFF2-40B4-BE49-F238E27FC236}">
                <a16:creationId xmlns:a16="http://schemas.microsoft.com/office/drawing/2014/main" id="{344B80DE-1D15-323D-A9A0-4D5CC431D89E}"/>
              </a:ext>
            </a:extLst>
          </p:cNvPr>
          <p:cNvSpPr>
            <a:spLocks noGrp="1"/>
          </p:cNvSpPr>
          <p:nvPr>
            <p:ph type="ctrTitle"/>
          </p:nvPr>
        </p:nvSpPr>
        <p:spPr>
          <a:xfrm>
            <a:off x="457200" y="371420"/>
            <a:ext cx="11277600" cy="736439"/>
          </a:xfrm>
        </p:spPr>
        <p:txBody>
          <a:bodyPr/>
          <a:lstStyle/>
          <a:p>
            <a:r>
              <a:rPr lang="en-US" dirty="0"/>
              <a:t>In your cross-platform assessment tool, </a:t>
            </a:r>
            <a:br>
              <a:rPr lang="en-US" dirty="0"/>
            </a:br>
            <a:r>
              <a:rPr lang="en-US" sz="4000" dirty="0">
                <a:solidFill>
                  <a:srgbClr val="C00000"/>
                </a:solidFill>
              </a:rPr>
              <a:t>you must have</a:t>
            </a:r>
            <a:endParaRPr lang="en-US" dirty="0">
              <a:solidFill>
                <a:srgbClr val="C00000"/>
              </a:solidFill>
            </a:endParaRPr>
          </a:p>
        </p:txBody>
      </p:sp>
      <p:sp>
        <p:nvSpPr>
          <p:cNvPr id="4" name="Content Placeholder 3">
            <a:extLst>
              <a:ext uri="{FF2B5EF4-FFF2-40B4-BE49-F238E27FC236}">
                <a16:creationId xmlns:a16="http://schemas.microsoft.com/office/drawing/2014/main" id="{007C1329-E88C-7BFA-3658-D07BFED49311}"/>
              </a:ext>
            </a:extLst>
          </p:cNvPr>
          <p:cNvSpPr>
            <a:spLocks noGrp="1"/>
          </p:cNvSpPr>
          <p:nvPr>
            <p:ph sz="quarter" idx="10"/>
          </p:nvPr>
        </p:nvSpPr>
        <p:spPr/>
        <p:txBody>
          <a:bodyPr/>
          <a:lstStyle/>
          <a:p>
            <a:r>
              <a:rPr lang="en-US" dirty="0"/>
              <a:t>Cross platform features, run on laptop and on your phone, can be web-based and/or app-based</a:t>
            </a:r>
          </a:p>
          <a:p>
            <a:r>
              <a:rPr lang="en-US" dirty="0"/>
              <a:t>Operation friendly, e.g., larger font, each to operate, less click, fast tutorial, quick response, etc.</a:t>
            </a:r>
          </a:p>
          <a:p>
            <a:r>
              <a:rPr lang="en-US" dirty="0"/>
              <a:t>Match elder communities activities and three categories: phishing, smishing and vishing</a:t>
            </a:r>
            <a:r>
              <a:rPr lang="en-US" altLang="zh-CN" dirty="0"/>
              <a:t>.</a:t>
            </a:r>
            <a:endParaRPr lang="en-US" dirty="0"/>
          </a:p>
          <a:p>
            <a:r>
              <a:rPr lang="en-US" dirty="0"/>
              <a:t>Both front-end and back-end, with database to save assessment results.</a:t>
            </a:r>
          </a:p>
          <a:p>
            <a:r>
              <a:rPr lang="en-US" b="1" i="1" dirty="0"/>
              <a:t>A secure platform! Think about security before development!</a:t>
            </a:r>
          </a:p>
        </p:txBody>
      </p:sp>
    </p:spTree>
    <p:extLst>
      <p:ext uri="{BB962C8B-B14F-4D97-AF65-F5344CB8AC3E}">
        <p14:creationId xmlns:p14="http://schemas.microsoft.com/office/powerpoint/2010/main" val="4161947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F6627A-C837-F8F9-053C-06FDE0AE857C}"/>
              </a:ext>
            </a:extLst>
          </p:cNvPr>
          <p:cNvSpPr>
            <a:spLocks noGrp="1"/>
          </p:cNvSpPr>
          <p:nvPr>
            <p:ph type="sldNum" sz="quarter" idx="12"/>
          </p:nvPr>
        </p:nvSpPr>
        <p:spPr/>
        <p:txBody>
          <a:bodyPr/>
          <a:lstStyle/>
          <a:p>
            <a:fld id="{19A1A663-AB5A-1C46-BB3F-DC91B87E1671}" type="slidenum">
              <a:rPr lang="en-US" smtClean="0"/>
              <a:pPr/>
              <a:t>16</a:t>
            </a:fld>
            <a:endParaRPr lang="en-US" dirty="0"/>
          </a:p>
        </p:txBody>
      </p:sp>
      <p:sp>
        <p:nvSpPr>
          <p:cNvPr id="3" name="Title 2">
            <a:extLst>
              <a:ext uri="{FF2B5EF4-FFF2-40B4-BE49-F238E27FC236}">
                <a16:creationId xmlns:a16="http://schemas.microsoft.com/office/drawing/2014/main" id="{DBA681D2-9ED3-52D2-0396-0FBD7F7B7195}"/>
              </a:ext>
            </a:extLst>
          </p:cNvPr>
          <p:cNvSpPr>
            <a:spLocks noGrp="1"/>
          </p:cNvSpPr>
          <p:nvPr>
            <p:ph type="ctrTitle"/>
          </p:nvPr>
        </p:nvSpPr>
        <p:spPr/>
        <p:txBody>
          <a:bodyPr/>
          <a:lstStyle/>
          <a:p>
            <a:r>
              <a:rPr lang="en-US" dirty="0"/>
              <a:t>Topics – design your app with all below</a:t>
            </a:r>
          </a:p>
        </p:txBody>
      </p:sp>
      <p:sp>
        <p:nvSpPr>
          <p:cNvPr id="4" name="Content Placeholder 3">
            <a:extLst>
              <a:ext uri="{FF2B5EF4-FFF2-40B4-BE49-F238E27FC236}">
                <a16:creationId xmlns:a16="http://schemas.microsoft.com/office/drawing/2014/main" id="{174CBEC7-3131-8166-B85B-D97447525DC3}"/>
              </a:ext>
            </a:extLst>
          </p:cNvPr>
          <p:cNvSpPr>
            <a:spLocks noGrp="1"/>
          </p:cNvSpPr>
          <p:nvPr>
            <p:ph sz="quarter" idx="10"/>
          </p:nvPr>
        </p:nvSpPr>
        <p:spPr/>
        <p:txBody>
          <a:bodyPr/>
          <a:lstStyle/>
          <a:p>
            <a:r>
              <a:rPr lang="en-US" dirty="0"/>
              <a:t>Phishing assessment on social engineering</a:t>
            </a:r>
          </a:p>
          <a:p>
            <a:pPr lvl="1"/>
            <a:r>
              <a:rPr lang="en-US" dirty="0"/>
              <a:t>Website, Apps (</a:t>
            </a:r>
            <a:r>
              <a:rPr lang="en-US" dirty="0" err="1"/>
              <a:t>TikTok,News</a:t>
            </a:r>
            <a:r>
              <a:rPr lang="en-US" dirty="0"/>
              <a:t>), and SMS</a:t>
            </a:r>
          </a:p>
          <a:p>
            <a:r>
              <a:rPr lang="en-US" dirty="0"/>
              <a:t>Phone scams assessments</a:t>
            </a:r>
          </a:p>
          <a:p>
            <a:pPr lvl="1"/>
            <a:r>
              <a:rPr lang="en-US" dirty="0"/>
              <a:t>Fake phone calls, ransom calls, voice change</a:t>
            </a:r>
            <a:r>
              <a:rPr lang="en-US" altLang="zh-CN" dirty="0"/>
              <a:t>r</a:t>
            </a:r>
          </a:p>
          <a:p>
            <a:r>
              <a:rPr lang="en-US" dirty="0"/>
              <a:t>Video calls assessments</a:t>
            </a:r>
          </a:p>
          <a:p>
            <a:pPr lvl="1"/>
            <a:r>
              <a:rPr lang="en-US" dirty="0"/>
              <a:t>Deepfake videos, Facetime videos, network problem videos</a:t>
            </a:r>
          </a:p>
          <a:p>
            <a:r>
              <a:rPr lang="en-US" dirty="0"/>
              <a:t>Advertisements</a:t>
            </a:r>
          </a:p>
          <a:p>
            <a:pPr lvl="1"/>
            <a:r>
              <a:rPr lang="en-US" dirty="0"/>
              <a:t>Website ads mistakenly touch, redirect, XSS attack on website, physical ads</a:t>
            </a:r>
          </a:p>
          <a:p>
            <a:r>
              <a:rPr lang="en-US" dirty="0"/>
              <a:t>Other Cybersecurity related topics that worth to assess</a:t>
            </a:r>
          </a:p>
        </p:txBody>
      </p:sp>
    </p:spTree>
    <p:extLst>
      <p:ext uri="{BB962C8B-B14F-4D97-AF65-F5344CB8AC3E}">
        <p14:creationId xmlns:p14="http://schemas.microsoft.com/office/powerpoint/2010/main" val="4114087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93240-14D8-11D1-1FC8-9D394F0F8F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5F579-B69F-B296-3B8D-BF1329F1D27F}"/>
              </a:ext>
            </a:extLst>
          </p:cNvPr>
          <p:cNvSpPr>
            <a:spLocks noGrp="1"/>
          </p:cNvSpPr>
          <p:nvPr>
            <p:ph type="sldNum" sz="quarter" idx="12"/>
          </p:nvPr>
        </p:nvSpPr>
        <p:spPr>
          <a:prstGeom prst="rect">
            <a:avLst/>
          </a:prstGeom>
        </p:spPr>
        <p:txBody>
          <a:bodyPr/>
          <a:lstStyle/>
          <a:p>
            <a:fld id="{19A1A663-AB5A-1C46-BB3F-DC91B87E1671}" type="slidenum">
              <a:rPr lang="en-US" smtClean="0"/>
              <a:pPr/>
              <a:t>17</a:t>
            </a:fld>
            <a:endParaRPr lang="en-US" dirty="0"/>
          </a:p>
        </p:txBody>
      </p:sp>
      <p:sp>
        <p:nvSpPr>
          <p:cNvPr id="7" name="Text Placeholder 6">
            <a:extLst>
              <a:ext uri="{FF2B5EF4-FFF2-40B4-BE49-F238E27FC236}">
                <a16:creationId xmlns:a16="http://schemas.microsoft.com/office/drawing/2014/main" id="{CC6B4E8D-932A-B2F1-B4BB-8184191EBBAB}"/>
              </a:ext>
            </a:extLst>
          </p:cNvPr>
          <p:cNvSpPr>
            <a:spLocks noGrp="1"/>
          </p:cNvSpPr>
          <p:nvPr>
            <p:ph type="body" sz="quarter" idx="10"/>
          </p:nvPr>
        </p:nvSpPr>
        <p:spPr/>
        <p:txBody>
          <a:bodyPr/>
          <a:lstStyle/>
          <a:p>
            <a:r>
              <a:rPr lang="en-US" dirty="0"/>
              <a:t>Assessment tool for Elderly Population Cybersecurity Awareness</a:t>
            </a:r>
          </a:p>
        </p:txBody>
      </p:sp>
      <p:sp>
        <p:nvSpPr>
          <p:cNvPr id="5" name="Rectangle 4">
            <a:extLst>
              <a:ext uri="{FF2B5EF4-FFF2-40B4-BE49-F238E27FC236}">
                <a16:creationId xmlns:a16="http://schemas.microsoft.com/office/drawing/2014/main" id="{F1C2DAAF-D508-82EE-7E8B-4288691D9BC9}"/>
              </a:ext>
            </a:extLst>
          </p:cNvPr>
          <p:cNvSpPr/>
          <p:nvPr/>
        </p:nvSpPr>
        <p:spPr>
          <a:xfrm>
            <a:off x="6237707" y="797510"/>
            <a:ext cx="5773902" cy="4770537"/>
          </a:xfrm>
          <a:prstGeom prst="rect">
            <a:avLst/>
          </a:prstGeom>
        </p:spPr>
        <p:txBody>
          <a:bodyPr wrap="square">
            <a:spAutoFit/>
          </a:bodyPr>
          <a:lstStyle/>
          <a:p>
            <a:pPr marL="285750" indent="-285750">
              <a:buFont typeface="Arial" panose="020B0604020202020204" pitchFamily="34" charset="0"/>
              <a:buChar char="•"/>
            </a:pPr>
            <a:r>
              <a:rPr lang="en-US" sz="3200" dirty="0"/>
              <a:t>Background and Challenges</a:t>
            </a:r>
          </a:p>
          <a:p>
            <a:pPr marL="285750" indent="-285750">
              <a:buFont typeface="Arial" panose="020B0604020202020204" pitchFamily="34" charset="0"/>
              <a:buChar char="•"/>
            </a:pPr>
            <a:r>
              <a:rPr lang="en-US" sz="3200" dirty="0"/>
              <a:t>Solutions</a:t>
            </a:r>
          </a:p>
          <a:p>
            <a:pPr marL="742950" lvl="1" indent="-285750">
              <a:buFont typeface="Arial" panose="020B0604020202020204" pitchFamily="34" charset="0"/>
              <a:buChar char="•"/>
            </a:pPr>
            <a:r>
              <a:rPr lang="en-US" sz="2800" dirty="0"/>
              <a:t>Assessment Tools</a:t>
            </a:r>
          </a:p>
          <a:p>
            <a:pPr marL="742950" lvl="1" indent="-285750">
              <a:buFont typeface="Arial" panose="020B0604020202020204" pitchFamily="34" charset="0"/>
              <a:buChar char="•"/>
            </a:pPr>
            <a:r>
              <a:rPr lang="en-US" sz="2800" dirty="0"/>
              <a:t>Training on Elderly Communities</a:t>
            </a:r>
          </a:p>
          <a:p>
            <a:pPr marL="742950" lvl="1" indent="-285750">
              <a:buFont typeface="Arial" panose="020B0604020202020204" pitchFamily="34" charset="0"/>
              <a:buChar char="•"/>
            </a:pPr>
            <a:r>
              <a:rPr lang="en-US" sz="2800" dirty="0"/>
              <a:t>A smart home design</a:t>
            </a:r>
          </a:p>
          <a:p>
            <a:pPr marL="742950" lvl="1" indent="-285750">
              <a:buFont typeface="Arial" panose="020B0604020202020204" pitchFamily="34" charset="0"/>
              <a:buChar char="•"/>
            </a:pPr>
            <a:r>
              <a:rPr lang="en-US" sz="2800" dirty="0"/>
              <a:t>A healthy community</a:t>
            </a:r>
          </a:p>
          <a:p>
            <a:pPr marL="285750" indent="-285750">
              <a:buFont typeface="Arial" panose="020B0604020202020204" pitchFamily="34" charset="0"/>
              <a:buChar char="•"/>
            </a:pPr>
            <a:r>
              <a:rPr lang="en-US" sz="3200" dirty="0"/>
              <a:t>Assessment tools example</a:t>
            </a:r>
          </a:p>
          <a:p>
            <a:pPr marL="285750" indent="-285750">
              <a:buFont typeface="Arial" panose="020B0604020202020204" pitchFamily="34" charset="0"/>
              <a:buChar char="•"/>
            </a:pPr>
            <a:r>
              <a:rPr lang="en-US" sz="3200" dirty="0"/>
              <a:t>List of Topics</a:t>
            </a:r>
          </a:p>
          <a:p>
            <a:pPr marL="285750" indent="-285750">
              <a:buFont typeface="Arial" panose="020B0604020202020204" pitchFamily="34" charset="0"/>
              <a:buChar char="•"/>
            </a:pPr>
            <a:r>
              <a:rPr lang="en-US" sz="3200" dirty="0">
                <a:solidFill>
                  <a:srgbClr val="C00000"/>
                </a:solidFill>
              </a:rPr>
              <a:t>Timeline and Milestones</a:t>
            </a:r>
          </a:p>
          <a:p>
            <a:pPr marL="285750" indent="-285750">
              <a:buFont typeface="Arial" panose="020B0604020202020204" pitchFamily="34" charset="0"/>
              <a:buChar char="•"/>
            </a:pPr>
            <a:r>
              <a:rPr lang="en-US" sz="3200" dirty="0"/>
              <a:t>Board Impacts/Societal benefits</a:t>
            </a:r>
          </a:p>
        </p:txBody>
      </p:sp>
    </p:spTree>
    <p:extLst>
      <p:ext uri="{BB962C8B-B14F-4D97-AF65-F5344CB8AC3E}">
        <p14:creationId xmlns:p14="http://schemas.microsoft.com/office/powerpoint/2010/main" val="3375103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1B841E-FD4B-7680-37CE-C0D986AACA5D}"/>
              </a:ext>
            </a:extLst>
          </p:cNvPr>
          <p:cNvSpPr>
            <a:spLocks noGrp="1"/>
          </p:cNvSpPr>
          <p:nvPr>
            <p:ph type="body" sz="quarter" idx="12"/>
          </p:nvPr>
        </p:nvSpPr>
        <p:spPr/>
        <p:txBody>
          <a:bodyPr/>
          <a:lstStyle/>
          <a:p>
            <a:r>
              <a:rPr lang="en-US" dirty="0"/>
              <a:t>No mentor! </a:t>
            </a:r>
          </a:p>
          <a:p>
            <a:r>
              <a:rPr lang="en-US" dirty="0"/>
              <a:t>Pure Software development!</a:t>
            </a:r>
          </a:p>
        </p:txBody>
      </p:sp>
      <p:sp>
        <p:nvSpPr>
          <p:cNvPr id="2" name="Slide Number Placeholder 1">
            <a:extLst>
              <a:ext uri="{FF2B5EF4-FFF2-40B4-BE49-F238E27FC236}">
                <a16:creationId xmlns:a16="http://schemas.microsoft.com/office/drawing/2014/main" id="{84F56507-7F97-6D02-D78C-74DE3023DB88}"/>
              </a:ext>
            </a:extLst>
          </p:cNvPr>
          <p:cNvSpPr>
            <a:spLocks noGrp="1"/>
          </p:cNvSpPr>
          <p:nvPr>
            <p:ph type="sldNum" sz="quarter" idx="4294967295"/>
          </p:nvPr>
        </p:nvSpPr>
        <p:spPr>
          <a:xfrm>
            <a:off x="9507538" y="6211888"/>
            <a:ext cx="2684462" cy="274637"/>
          </a:xfrm>
          <a:prstGeom prst="rect">
            <a:avLst/>
          </a:prstGeom>
        </p:spPr>
        <p:txBody>
          <a:bodyPr/>
          <a:lstStyle/>
          <a:p>
            <a:fld id="{19A1A663-AB5A-1C46-BB3F-DC91B87E1671}" type="slidenum">
              <a:rPr lang="en-US" smtClean="0"/>
              <a:pPr/>
              <a:t>18</a:t>
            </a:fld>
            <a:endParaRPr lang="en-US" dirty="0"/>
          </a:p>
        </p:txBody>
      </p:sp>
    </p:spTree>
    <p:extLst>
      <p:ext uri="{BB962C8B-B14F-4D97-AF65-F5344CB8AC3E}">
        <p14:creationId xmlns:p14="http://schemas.microsoft.com/office/powerpoint/2010/main" val="4130976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6EF8DE-BFDF-2522-D72C-84C2A0FD57D0}"/>
              </a:ext>
            </a:extLst>
          </p:cNvPr>
          <p:cNvSpPr>
            <a:spLocks noGrp="1"/>
          </p:cNvSpPr>
          <p:nvPr>
            <p:ph type="ctrTitle"/>
          </p:nvPr>
        </p:nvSpPr>
        <p:spPr/>
        <p:txBody>
          <a:bodyPr/>
          <a:lstStyle/>
          <a:p>
            <a:r>
              <a:rPr lang="en-US" dirty="0"/>
              <a:t>You have freedom on this project!</a:t>
            </a:r>
          </a:p>
        </p:txBody>
      </p:sp>
      <p:sp>
        <p:nvSpPr>
          <p:cNvPr id="4" name="Content Placeholder 3">
            <a:extLst>
              <a:ext uri="{FF2B5EF4-FFF2-40B4-BE49-F238E27FC236}">
                <a16:creationId xmlns:a16="http://schemas.microsoft.com/office/drawing/2014/main" id="{39B9702E-7EBE-F694-9E76-F755497FC1AE}"/>
              </a:ext>
            </a:extLst>
          </p:cNvPr>
          <p:cNvSpPr>
            <a:spLocks noGrp="1"/>
          </p:cNvSpPr>
          <p:nvPr>
            <p:ph sz="quarter" idx="10"/>
          </p:nvPr>
        </p:nvSpPr>
        <p:spPr/>
        <p:txBody>
          <a:bodyPr/>
          <a:lstStyle/>
          <a:p>
            <a:r>
              <a:rPr lang="en-US" dirty="0"/>
              <a:t>Find examples on cybersecurity risks and attacks.</a:t>
            </a:r>
          </a:p>
          <a:p>
            <a:r>
              <a:rPr lang="en-US" dirty="0"/>
              <a:t>Apply features on your app targeting elderly population.</a:t>
            </a:r>
          </a:p>
          <a:p>
            <a:r>
              <a:rPr lang="en-US" dirty="0"/>
              <a:t>Open-source, cross-platform application.</a:t>
            </a:r>
          </a:p>
          <a:p>
            <a:r>
              <a:rPr lang="en-US" dirty="0"/>
              <a:t>A full-stack development experience.</a:t>
            </a:r>
          </a:p>
          <a:p>
            <a:r>
              <a:rPr lang="en-US" dirty="0"/>
              <a:t>Security-oriented development rather than objective-oriented development.</a:t>
            </a:r>
          </a:p>
        </p:txBody>
      </p:sp>
    </p:spTree>
    <p:extLst>
      <p:ext uri="{BB962C8B-B14F-4D97-AF65-F5344CB8AC3E}">
        <p14:creationId xmlns:p14="http://schemas.microsoft.com/office/powerpoint/2010/main" val="3221475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Assessment tool for Elderly Population Cybersecurity Awareness</a:t>
            </a:r>
          </a:p>
        </p:txBody>
      </p:sp>
      <p:sp>
        <p:nvSpPr>
          <p:cNvPr id="5" name="Rectangle 4">
            <a:extLst>
              <a:ext uri="{FF2B5EF4-FFF2-40B4-BE49-F238E27FC236}">
                <a16:creationId xmlns:a16="http://schemas.microsoft.com/office/drawing/2014/main" id="{9DA21398-CE95-4290-A860-E1477BCE3728}"/>
              </a:ext>
            </a:extLst>
          </p:cNvPr>
          <p:cNvSpPr/>
          <p:nvPr/>
        </p:nvSpPr>
        <p:spPr>
          <a:xfrm>
            <a:off x="6237707" y="797510"/>
            <a:ext cx="5773902" cy="4770537"/>
          </a:xfrm>
          <a:prstGeom prst="rect">
            <a:avLst/>
          </a:prstGeom>
        </p:spPr>
        <p:txBody>
          <a:bodyPr wrap="square">
            <a:spAutoFit/>
          </a:bodyPr>
          <a:lstStyle/>
          <a:p>
            <a:pPr marL="285750" indent="-285750">
              <a:buFont typeface="Arial" panose="020B0604020202020204" pitchFamily="34" charset="0"/>
              <a:buChar char="•"/>
            </a:pPr>
            <a:r>
              <a:rPr lang="en-US" sz="3200" dirty="0"/>
              <a:t>Background and Challenges</a:t>
            </a:r>
          </a:p>
          <a:p>
            <a:pPr marL="285750" indent="-285750">
              <a:buFont typeface="Arial" panose="020B0604020202020204" pitchFamily="34" charset="0"/>
              <a:buChar char="•"/>
            </a:pPr>
            <a:r>
              <a:rPr lang="en-US" sz="3200" dirty="0"/>
              <a:t>Solutions</a:t>
            </a:r>
          </a:p>
          <a:p>
            <a:pPr marL="742950" lvl="1" indent="-285750">
              <a:buFont typeface="Arial" panose="020B0604020202020204" pitchFamily="34" charset="0"/>
              <a:buChar char="•"/>
            </a:pPr>
            <a:r>
              <a:rPr lang="en-US" sz="2800" dirty="0"/>
              <a:t>Assessment Tools</a:t>
            </a:r>
          </a:p>
          <a:p>
            <a:pPr marL="742950" lvl="1" indent="-285750">
              <a:buFont typeface="Arial" panose="020B0604020202020204" pitchFamily="34" charset="0"/>
              <a:buChar char="•"/>
            </a:pPr>
            <a:r>
              <a:rPr lang="en-US" sz="2800" dirty="0"/>
              <a:t>Training on Elderly Communities</a:t>
            </a:r>
          </a:p>
          <a:p>
            <a:pPr marL="742950" lvl="1" indent="-285750">
              <a:buFont typeface="Arial" panose="020B0604020202020204" pitchFamily="34" charset="0"/>
              <a:buChar char="•"/>
            </a:pPr>
            <a:r>
              <a:rPr lang="en-US" sz="2800" dirty="0"/>
              <a:t>A smart home design</a:t>
            </a:r>
          </a:p>
          <a:p>
            <a:pPr marL="742950" lvl="1" indent="-285750">
              <a:buFont typeface="Arial" panose="020B0604020202020204" pitchFamily="34" charset="0"/>
              <a:buChar char="•"/>
            </a:pPr>
            <a:r>
              <a:rPr lang="en-US" sz="2800" dirty="0"/>
              <a:t>A healthy community</a:t>
            </a:r>
          </a:p>
          <a:p>
            <a:pPr marL="285750" indent="-285750">
              <a:buFont typeface="Arial" panose="020B0604020202020204" pitchFamily="34" charset="0"/>
              <a:buChar char="•"/>
            </a:pPr>
            <a:r>
              <a:rPr lang="en-US" sz="3200" dirty="0"/>
              <a:t>Assessment tools example</a:t>
            </a:r>
          </a:p>
          <a:p>
            <a:pPr marL="285750" indent="-285750">
              <a:buFont typeface="Arial" panose="020B0604020202020204" pitchFamily="34" charset="0"/>
              <a:buChar char="•"/>
            </a:pPr>
            <a:r>
              <a:rPr lang="en-US" sz="3200" dirty="0"/>
              <a:t>List of Topics</a:t>
            </a:r>
          </a:p>
          <a:p>
            <a:pPr marL="285750" indent="-285750">
              <a:buFont typeface="Arial" panose="020B0604020202020204" pitchFamily="34" charset="0"/>
              <a:buChar char="•"/>
            </a:pPr>
            <a:r>
              <a:rPr lang="en-US" sz="3200" dirty="0"/>
              <a:t>Timeline and Milestones</a:t>
            </a:r>
          </a:p>
          <a:p>
            <a:pPr marL="285750" indent="-285750">
              <a:buFont typeface="Arial" panose="020B0604020202020204" pitchFamily="34" charset="0"/>
              <a:buChar char="•"/>
            </a:pPr>
            <a:r>
              <a:rPr lang="en-US" sz="3200" dirty="0"/>
              <a:t>Board Impacts/Societal benefits</a:t>
            </a:r>
          </a:p>
        </p:txBody>
      </p:sp>
    </p:spTree>
    <p:extLst>
      <p:ext uri="{BB962C8B-B14F-4D97-AF65-F5344CB8AC3E}">
        <p14:creationId xmlns:p14="http://schemas.microsoft.com/office/powerpoint/2010/main" val="1987998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D1CD87-6776-3402-D12A-CCCAE182070B}"/>
              </a:ext>
            </a:extLst>
          </p:cNvPr>
          <p:cNvSpPr>
            <a:spLocks noGrp="1"/>
          </p:cNvSpPr>
          <p:nvPr>
            <p:ph type="sldNum" sz="quarter" idx="12"/>
          </p:nvPr>
        </p:nvSpPr>
        <p:spPr/>
        <p:txBody>
          <a:bodyPr/>
          <a:lstStyle/>
          <a:p>
            <a:fld id="{19A1A663-AB5A-1C46-BB3F-DC91B87E1671}" type="slidenum">
              <a:rPr lang="en-US" smtClean="0"/>
              <a:pPr/>
              <a:t>20</a:t>
            </a:fld>
            <a:endParaRPr lang="en-US" dirty="0"/>
          </a:p>
        </p:txBody>
      </p:sp>
      <p:sp>
        <p:nvSpPr>
          <p:cNvPr id="3" name="Title 2">
            <a:extLst>
              <a:ext uri="{FF2B5EF4-FFF2-40B4-BE49-F238E27FC236}">
                <a16:creationId xmlns:a16="http://schemas.microsoft.com/office/drawing/2014/main" id="{2910C3BC-0012-1EF8-91C5-72425EED5CA6}"/>
              </a:ext>
            </a:extLst>
          </p:cNvPr>
          <p:cNvSpPr>
            <a:spLocks noGrp="1"/>
          </p:cNvSpPr>
          <p:nvPr>
            <p:ph type="ctrTitle"/>
          </p:nvPr>
        </p:nvSpPr>
        <p:spPr/>
        <p:txBody>
          <a:bodyPr/>
          <a:lstStyle/>
          <a:p>
            <a:r>
              <a:rPr lang="en-US" dirty="0"/>
              <a:t>Timeline – Same for all projects</a:t>
            </a:r>
          </a:p>
        </p:txBody>
      </p:sp>
      <p:sp>
        <p:nvSpPr>
          <p:cNvPr id="4" name="Content Placeholder 3">
            <a:extLst>
              <a:ext uri="{FF2B5EF4-FFF2-40B4-BE49-F238E27FC236}">
                <a16:creationId xmlns:a16="http://schemas.microsoft.com/office/drawing/2014/main" id="{61A131A7-4A2D-FBDF-EFDB-7685633E46DC}"/>
              </a:ext>
            </a:extLst>
          </p:cNvPr>
          <p:cNvSpPr>
            <a:spLocks noGrp="1"/>
          </p:cNvSpPr>
          <p:nvPr>
            <p:ph sz="quarter" idx="10"/>
          </p:nvPr>
        </p:nvSpPr>
        <p:spPr/>
        <p:txBody>
          <a:bodyPr/>
          <a:lstStyle/>
          <a:p>
            <a:pPr algn="l" fontAlgn="base"/>
            <a:r>
              <a:rPr lang="en-US" sz="1800" b="0" i="0" dirty="0">
                <a:solidFill>
                  <a:srgbClr val="000000"/>
                </a:solidFill>
                <a:effectLst/>
                <a:latin typeface="Aptos" panose="020B0004020202020204" pitchFamily="34" charset="0"/>
              </a:rPr>
              <a:t>Milestone 1: </a:t>
            </a:r>
            <a:r>
              <a:rPr lang="en-US" altLang="zh-CN" sz="1800" b="0" i="0" dirty="0">
                <a:solidFill>
                  <a:srgbClr val="000000"/>
                </a:solidFill>
                <a:effectLst/>
                <a:latin typeface="Aptos" panose="020B0004020202020204" pitchFamily="34" charset="0"/>
              </a:rPr>
              <a:t>February</a:t>
            </a:r>
            <a:r>
              <a:rPr lang="en-US" sz="1800" b="0" i="0" dirty="0">
                <a:solidFill>
                  <a:srgbClr val="000000"/>
                </a:solidFill>
                <a:effectLst/>
                <a:latin typeface="Aptos" panose="020B0004020202020204" pitchFamily="34" charset="0"/>
              </a:rPr>
              <a:t> 25</a:t>
            </a:r>
            <a:r>
              <a:rPr lang="en-US" sz="1800" b="0" i="0" baseline="30000" dirty="0">
                <a:solidFill>
                  <a:srgbClr val="000000"/>
                </a:solidFill>
                <a:effectLst/>
                <a:latin typeface="Aptos" panose="020B0004020202020204" pitchFamily="34" charset="0"/>
              </a:rPr>
              <a:t>th</a:t>
            </a:r>
            <a:r>
              <a:rPr lang="en-US" sz="1800" b="0" i="0" dirty="0">
                <a:solidFill>
                  <a:srgbClr val="000000"/>
                </a:solidFill>
                <a:effectLst/>
                <a:latin typeface="Aptos" panose="020B0004020202020204" pitchFamily="34" charset="0"/>
              </a:rPr>
              <a:t> , each group should provide a research plan document detailing the tasks for each team member in the group. </a:t>
            </a:r>
            <a:endParaRPr lang="en-US" b="0" i="0" dirty="0">
              <a:solidFill>
                <a:srgbClr val="242424"/>
              </a:solidFill>
              <a:effectLst/>
              <a:latin typeface="Segoe UI" panose="020B0502040204020203" pitchFamily="34" charset="0"/>
            </a:endParaRPr>
          </a:p>
          <a:p>
            <a:pPr algn="l" fontAlgn="base"/>
            <a:r>
              <a:rPr lang="en-US" sz="1800" b="0" i="0" dirty="0">
                <a:solidFill>
                  <a:srgbClr val="000000"/>
                </a:solidFill>
                <a:effectLst/>
                <a:latin typeface="Aptos" panose="020B0004020202020204" pitchFamily="34" charset="0"/>
              </a:rPr>
              <a:t>Milestone 2: </a:t>
            </a:r>
            <a:r>
              <a:rPr lang="en-US" sz="1800" dirty="0">
                <a:solidFill>
                  <a:srgbClr val="000000"/>
                </a:solidFill>
                <a:latin typeface="Aptos" panose="020B0004020202020204" pitchFamily="34" charset="0"/>
              </a:rPr>
              <a:t>March</a:t>
            </a:r>
            <a:r>
              <a:rPr lang="en-US" sz="1800" b="0" i="0" dirty="0">
                <a:solidFill>
                  <a:srgbClr val="000000"/>
                </a:solidFill>
                <a:effectLst/>
                <a:latin typeface="Aptos" panose="020B0004020202020204" pitchFamily="34" charset="0"/>
              </a:rPr>
              <a:t> </a:t>
            </a:r>
            <a:r>
              <a:rPr lang="en-US" sz="1800" dirty="0">
                <a:solidFill>
                  <a:srgbClr val="000000"/>
                </a:solidFill>
                <a:latin typeface="Aptos" panose="020B0004020202020204" pitchFamily="34" charset="0"/>
              </a:rPr>
              <a:t>18</a:t>
            </a:r>
            <a:r>
              <a:rPr lang="en-US" sz="1800" baseline="30000" dirty="0">
                <a:solidFill>
                  <a:srgbClr val="000000"/>
                </a:solidFill>
                <a:latin typeface="Aptos" panose="020B0004020202020204" pitchFamily="34" charset="0"/>
              </a:rPr>
              <a:t>th</a:t>
            </a:r>
            <a:r>
              <a:rPr lang="en-US" sz="1800" dirty="0">
                <a:solidFill>
                  <a:srgbClr val="000000"/>
                </a:solidFill>
                <a:latin typeface="Aptos" panose="020B0004020202020204" pitchFamily="34" charset="0"/>
              </a:rPr>
              <a:t> and March 20</a:t>
            </a:r>
            <a:r>
              <a:rPr lang="en-US" sz="1800" baseline="30000" dirty="0">
                <a:solidFill>
                  <a:srgbClr val="000000"/>
                </a:solidFill>
                <a:latin typeface="Aptos" panose="020B0004020202020204" pitchFamily="34" charset="0"/>
              </a:rPr>
              <a:t>th</a:t>
            </a:r>
            <a:r>
              <a:rPr lang="en-US" sz="1800" dirty="0">
                <a:solidFill>
                  <a:srgbClr val="000000"/>
                </a:solidFill>
                <a:latin typeface="Aptos" panose="020B0004020202020204" pitchFamily="34" charset="0"/>
              </a:rPr>
              <a:t> </a:t>
            </a:r>
            <a:r>
              <a:rPr lang="en-US" sz="1800" b="0" i="0" dirty="0">
                <a:solidFill>
                  <a:srgbClr val="000000"/>
                </a:solidFill>
                <a:effectLst/>
                <a:latin typeface="Aptos" panose="020B0004020202020204" pitchFamily="34" charset="0"/>
              </a:rPr>
              <a:t>, mid-term evaluation presentation. Each group should present their process so far and plans for the final output in the class. Mentors can choose to join.</a:t>
            </a:r>
            <a:endParaRPr lang="en-US" b="0" i="0" dirty="0">
              <a:solidFill>
                <a:srgbClr val="242424"/>
              </a:solidFill>
              <a:effectLst/>
              <a:latin typeface="Segoe UI" panose="020B0502040204020203" pitchFamily="34" charset="0"/>
            </a:endParaRPr>
          </a:p>
          <a:p>
            <a:pPr algn="l" fontAlgn="base"/>
            <a:r>
              <a:rPr lang="en-US" sz="1800" b="0" i="0" dirty="0">
                <a:solidFill>
                  <a:srgbClr val="000000"/>
                </a:solidFill>
                <a:effectLst/>
                <a:latin typeface="Aptos" panose="020B0004020202020204" pitchFamily="34" charset="0"/>
              </a:rPr>
              <a:t>Milestone 3: April 22</a:t>
            </a:r>
            <a:r>
              <a:rPr lang="en-US" sz="1800" b="0" i="0" baseline="30000" dirty="0">
                <a:solidFill>
                  <a:srgbClr val="000000"/>
                </a:solidFill>
                <a:effectLst/>
                <a:latin typeface="Aptos" panose="020B0004020202020204" pitchFamily="34" charset="0"/>
              </a:rPr>
              <a:t>nd</a:t>
            </a:r>
            <a:r>
              <a:rPr lang="en-US" sz="1800" b="0" i="0" dirty="0">
                <a:solidFill>
                  <a:srgbClr val="000000"/>
                </a:solidFill>
                <a:effectLst/>
                <a:latin typeface="Aptos" panose="020B0004020202020204" pitchFamily="34" charset="0"/>
              </a:rPr>
              <a:t> and 24</a:t>
            </a:r>
            <a:r>
              <a:rPr lang="en-US" sz="1800" b="0" i="0" baseline="30000" dirty="0">
                <a:solidFill>
                  <a:srgbClr val="000000"/>
                </a:solidFill>
                <a:effectLst/>
                <a:latin typeface="Aptos" panose="020B0004020202020204" pitchFamily="34" charset="0"/>
              </a:rPr>
              <a:t>th</a:t>
            </a:r>
            <a:r>
              <a:rPr lang="en-US" sz="1800" b="0" i="0" dirty="0">
                <a:solidFill>
                  <a:srgbClr val="000000"/>
                </a:solidFill>
                <a:effectLst/>
                <a:latin typeface="Aptos" panose="020B0004020202020204" pitchFamily="34" charset="0"/>
              </a:rPr>
              <a:t> , final presentation. Each group should present their final outputs to the class. Peer evaluation will be given by professors and students. Mentors should join in the presentation and present together with students. </a:t>
            </a:r>
            <a:endParaRPr lang="en-US" b="0" i="0" dirty="0">
              <a:solidFill>
                <a:srgbClr val="242424"/>
              </a:solidFill>
              <a:effectLst/>
              <a:latin typeface="Segoe UI" panose="020B0502040204020203" pitchFamily="34" charset="0"/>
            </a:endParaRPr>
          </a:p>
          <a:p>
            <a:pPr algn="l" fontAlgn="base"/>
            <a:r>
              <a:rPr lang="en-US" sz="1800" b="0" i="0" dirty="0">
                <a:solidFill>
                  <a:srgbClr val="000000"/>
                </a:solidFill>
                <a:effectLst/>
                <a:latin typeface="Aptos" panose="020B0004020202020204" pitchFamily="34" charset="0"/>
              </a:rPr>
              <a:t>Milestone 4: April 29</a:t>
            </a:r>
            <a:r>
              <a:rPr lang="en-US" sz="1800" b="0" i="0" baseline="30000" dirty="0">
                <a:solidFill>
                  <a:srgbClr val="000000"/>
                </a:solidFill>
                <a:effectLst/>
                <a:latin typeface="Aptos" panose="020B0004020202020204" pitchFamily="34" charset="0"/>
              </a:rPr>
              <a:t>th</a:t>
            </a:r>
            <a:r>
              <a:rPr lang="en-US" sz="1800" b="0" i="0" dirty="0">
                <a:solidFill>
                  <a:srgbClr val="000000"/>
                </a:solidFill>
                <a:effectLst/>
                <a:latin typeface="Aptos" panose="020B0004020202020204" pitchFamily="34" charset="0"/>
              </a:rPr>
              <a:t> , final report. Each group should submit a final report of the project including a comprehensive description of the project method, algorithm/modeling details, and evaluation output. Mentors can guide the writing of the report.</a:t>
            </a:r>
            <a:endParaRPr lang="en-US" b="0" i="0" dirty="0">
              <a:solidFill>
                <a:srgbClr val="242424"/>
              </a:solidFill>
              <a:effectLst/>
              <a:latin typeface="Segoe UI" panose="020B0502040204020203" pitchFamily="34" charset="0"/>
            </a:endParaRPr>
          </a:p>
        </p:txBody>
      </p:sp>
    </p:spTree>
    <p:extLst>
      <p:ext uri="{BB962C8B-B14F-4D97-AF65-F5344CB8AC3E}">
        <p14:creationId xmlns:p14="http://schemas.microsoft.com/office/powerpoint/2010/main" val="3120525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EB6F35-AA6D-EE3D-3739-2350268021A2}"/>
              </a:ext>
            </a:extLst>
          </p:cNvPr>
          <p:cNvSpPr>
            <a:spLocks noGrp="1"/>
          </p:cNvSpPr>
          <p:nvPr>
            <p:ph type="sldNum" sz="quarter" idx="12"/>
          </p:nvPr>
        </p:nvSpPr>
        <p:spPr/>
        <p:txBody>
          <a:bodyPr/>
          <a:lstStyle/>
          <a:p>
            <a:fld id="{19A1A663-AB5A-1C46-BB3F-DC91B87E1671}" type="slidenum">
              <a:rPr lang="en-US" smtClean="0"/>
              <a:pPr/>
              <a:t>21</a:t>
            </a:fld>
            <a:endParaRPr lang="en-US" dirty="0"/>
          </a:p>
        </p:txBody>
      </p:sp>
      <p:sp>
        <p:nvSpPr>
          <p:cNvPr id="3" name="Title 2">
            <a:extLst>
              <a:ext uri="{FF2B5EF4-FFF2-40B4-BE49-F238E27FC236}">
                <a16:creationId xmlns:a16="http://schemas.microsoft.com/office/drawing/2014/main" id="{105993A5-6F81-4F45-287F-D9FDC73F99FC}"/>
              </a:ext>
            </a:extLst>
          </p:cNvPr>
          <p:cNvSpPr>
            <a:spLocks noGrp="1"/>
          </p:cNvSpPr>
          <p:nvPr>
            <p:ph type="ctrTitle"/>
          </p:nvPr>
        </p:nvSpPr>
        <p:spPr/>
        <p:txBody>
          <a:bodyPr/>
          <a:lstStyle/>
          <a:p>
            <a:r>
              <a:rPr lang="en-US" dirty="0"/>
              <a:t>To generate a software development team</a:t>
            </a:r>
          </a:p>
        </p:txBody>
      </p:sp>
      <p:sp>
        <p:nvSpPr>
          <p:cNvPr id="4" name="Content Placeholder 3">
            <a:extLst>
              <a:ext uri="{FF2B5EF4-FFF2-40B4-BE49-F238E27FC236}">
                <a16:creationId xmlns:a16="http://schemas.microsoft.com/office/drawing/2014/main" id="{4758323B-8B3F-DA1C-6C34-A69BE6008DEA}"/>
              </a:ext>
            </a:extLst>
          </p:cNvPr>
          <p:cNvSpPr>
            <a:spLocks noGrp="1"/>
          </p:cNvSpPr>
          <p:nvPr>
            <p:ph sz="quarter" idx="10"/>
          </p:nvPr>
        </p:nvSpPr>
        <p:spPr/>
        <p:txBody>
          <a:bodyPr/>
          <a:lstStyle/>
          <a:p>
            <a:r>
              <a:rPr lang="en-US" dirty="0"/>
              <a:t>Team leader – Project Manager</a:t>
            </a:r>
          </a:p>
          <a:p>
            <a:r>
              <a:rPr lang="en-US" dirty="0"/>
              <a:t>UI/UX designer</a:t>
            </a:r>
          </a:p>
          <a:p>
            <a:r>
              <a:rPr lang="en-US" dirty="0"/>
              <a:t>Front-end developer</a:t>
            </a:r>
          </a:p>
          <a:p>
            <a:r>
              <a:rPr lang="en-US" dirty="0"/>
              <a:t>Back-end developer</a:t>
            </a:r>
          </a:p>
          <a:p>
            <a:r>
              <a:rPr lang="en-US" dirty="0"/>
              <a:t>Tester/Security Analyst</a:t>
            </a:r>
          </a:p>
        </p:txBody>
      </p:sp>
      <p:sp>
        <p:nvSpPr>
          <p:cNvPr id="5" name="TextBox 4">
            <a:extLst>
              <a:ext uri="{FF2B5EF4-FFF2-40B4-BE49-F238E27FC236}">
                <a16:creationId xmlns:a16="http://schemas.microsoft.com/office/drawing/2014/main" id="{75153088-3D97-E440-4D95-8A30F57034F4}"/>
              </a:ext>
            </a:extLst>
          </p:cNvPr>
          <p:cNvSpPr txBox="1"/>
          <p:nvPr/>
        </p:nvSpPr>
        <p:spPr>
          <a:xfrm>
            <a:off x="7011865" y="2041533"/>
            <a:ext cx="4076244" cy="707886"/>
          </a:xfrm>
          <a:prstGeom prst="rect">
            <a:avLst/>
          </a:prstGeom>
          <a:noFill/>
        </p:spPr>
        <p:txBody>
          <a:bodyPr wrap="none" rtlCol="0">
            <a:spAutoFit/>
          </a:bodyPr>
          <a:lstStyle/>
          <a:p>
            <a:r>
              <a:rPr lang="en-US" sz="4000" b="1" dirty="0">
                <a:solidFill>
                  <a:srgbClr val="C00000"/>
                </a:solidFill>
              </a:rPr>
              <a:t>What is your role?</a:t>
            </a:r>
          </a:p>
        </p:txBody>
      </p:sp>
      <p:pic>
        <p:nvPicPr>
          <p:cNvPr id="6" name="Picture 5">
            <a:extLst>
              <a:ext uri="{FF2B5EF4-FFF2-40B4-BE49-F238E27FC236}">
                <a16:creationId xmlns:a16="http://schemas.microsoft.com/office/drawing/2014/main" id="{746056DD-FF8A-A577-BD60-5D17D6C0FC97}"/>
              </a:ext>
            </a:extLst>
          </p:cNvPr>
          <p:cNvPicPr>
            <a:picLocks noChangeAspect="1"/>
          </p:cNvPicPr>
          <p:nvPr/>
        </p:nvPicPr>
        <p:blipFill>
          <a:blip r:embed="rId2"/>
          <a:stretch>
            <a:fillRect/>
          </a:stretch>
        </p:blipFill>
        <p:spPr>
          <a:xfrm>
            <a:off x="7086599" y="2749419"/>
            <a:ext cx="4043127" cy="2313409"/>
          </a:xfrm>
          <a:prstGeom prst="rect">
            <a:avLst/>
          </a:prstGeom>
        </p:spPr>
      </p:pic>
    </p:spTree>
    <p:extLst>
      <p:ext uri="{BB962C8B-B14F-4D97-AF65-F5344CB8AC3E}">
        <p14:creationId xmlns:p14="http://schemas.microsoft.com/office/powerpoint/2010/main" val="2588792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3FC5F1-DF38-439C-3C14-4CA3D4103ADE}"/>
              </a:ext>
            </a:extLst>
          </p:cNvPr>
          <p:cNvSpPr>
            <a:spLocks noGrp="1"/>
          </p:cNvSpPr>
          <p:nvPr>
            <p:ph type="sldNum" sz="quarter" idx="12"/>
          </p:nvPr>
        </p:nvSpPr>
        <p:spPr/>
        <p:txBody>
          <a:bodyPr/>
          <a:lstStyle/>
          <a:p>
            <a:fld id="{19A1A663-AB5A-1C46-BB3F-DC91B87E1671}" type="slidenum">
              <a:rPr lang="en-US" smtClean="0"/>
              <a:pPr/>
              <a:t>22</a:t>
            </a:fld>
            <a:endParaRPr lang="en-US" dirty="0"/>
          </a:p>
        </p:txBody>
      </p:sp>
      <p:sp>
        <p:nvSpPr>
          <p:cNvPr id="3" name="Text Placeholder 2">
            <a:extLst>
              <a:ext uri="{FF2B5EF4-FFF2-40B4-BE49-F238E27FC236}">
                <a16:creationId xmlns:a16="http://schemas.microsoft.com/office/drawing/2014/main" id="{C015A5BF-B821-A935-27F2-8D829C918055}"/>
              </a:ext>
            </a:extLst>
          </p:cNvPr>
          <p:cNvSpPr>
            <a:spLocks noGrp="1"/>
          </p:cNvSpPr>
          <p:nvPr>
            <p:ph type="body" sz="quarter" idx="13"/>
          </p:nvPr>
        </p:nvSpPr>
        <p:spPr/>
        <p:txBody>
          <a:bodyPr/>
          <a:lstStyle/>
          <a:p>
            <a:r>
              <a:rPr lang="en-US" dirty="0"/>
              <a:t>Assessment tool for Elderly Population Cybersecurity Awareness</a:t>
            </a:r>
          </a:p>
          <a:p>
            <a:endParaRPr lang="en-US" dirty="0"/>
          </a:p>
          <a:p>
            <a:r>
              <a:rPr lang="en-US" i="1" dirty="0"/>
              <a:t>Build your team today!</a:t>
            </a:r>
          </a:p>
        </p:txBody>
      </p:sp>
    </p:spTree>
    <p:extLst>
      <p:ext uri="{BB962C8B-B14F-4D97-AF65-F5344CB8AC3E}">
        <p14:creationId xmlns:p14="http://schemas.microsoft.com/office/powerpoint/2010/main" val="38322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86345-AAC4-68A7-8F80-2F9BBCD164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7341D3-3E15-7356-5050-BB2A3DD562CB}"/>
              </a:ext>
            </a:extLst>
          </p:cNvPr>
          <p:cNvSpPr>
            <a:spLocks noGrp="1"/>
          </p:cNvSpPr>
          <p:nvPr>
            <p:ph type="sldNum" sz="quarter" idx="12"/>
          </p:nvPr>
        </p:nvSpPr>
        <p:spPr>
          <a:prstGeom prst="rect">
            <a:avLst/>
          </a:prstGeom>
        </p:spPr>
        <p:txBody>
          <a:bodyPr/>
          <a:lstStyle/>
          <a:p>
            <a:fld id="{19A1A663-AB5A-1C46-BB3F-DC91B87E1671}" type="slidenum">
              <a:rPr lang="en-US" smtClean="0"/>
              <a:pPr/>
              <a:t>3</a:t>
            </a:fld>
            <a:endParaRPr lang="en-US" dirty="0"/>
          </a:p>
        </p:txBody>
      </p:sp>
      <p:sp>
        <p:nvSpPr>
          <p:cNvPr id="7" name="Text Placeholder 6">
            <a:extLst>
              <a:ext uri="{FF2B5EF4-FFF2-40B4-BE49-F238E27FC236}">
                <a16:creationId xmlns:a16="http://schemas.microsoft.com/office/drawing/2014/main" id="{AF0E88F3-297E-4DA0-4652-0027ED45C25E}"/>
              </a:ext>
            </a:extLst>
          </p:cNvPr>
          <p:cNvSpPr>
            <a:spLocks noGrp="1"/>
          </p:cNvSpPr>
          <p:nvPr>
            <p:ph type="body" sz="quarter" idx="10"/>
          </p:nvPr>
        </p:nvSpPr>
        <p:spPr/>
        <p:txBody>
          <a:bodyPr/>
          <a:lstStyle/>
          <a:p>
            <a:r>
              <a:rPr lang="en-US" dirty="0"/>
              <a:t>Assessment tool for Elderly Population Cybersecurity Awareness</a:t>
            </a:r>
          </a:p>
        </p:txBody>
      </p:sp>
      <p:sp>
        <p:nvSpPr>
          <p:cNvPr id="5" name="Rectangle 4">
            <a:extLst>
              <a:ext uri="{FF2B5EF4-FFF2-40B4-BE49-F238E27FC236}">
                <a16:creationId xmlns:a16="http://schemas.microsoft.com/office/drawing/2014/main" id="{2D88F57C-B48A-3152-C32D-635A4CDAED75}"/>
              </a:ext>
            </a:extLst>
          </p:cNvPr>
          <p:cNvSpPr/>
          <p:nvPr/>
        </p:nvSpPr>
        <p:spPr>
          <a:xfrm>
            <a:off x="6237707" y="797510"/>
            <a:ext cx="5773902" cy="4770537"/>
          </a:xfrm>
          <a:prstGeom prst="rect">
            <a:avLst/>
          </a:prstGeom>
        </p:spPr>
        <p:txBody>
          <a:bodyPr wrap="square">
            <a:spAutoFit/>
          </a:bodyPr>
          <a:lstStyle/>
          <a:p>
            <a:pPr marL="285750" indent="-285750">
              <a:buFont typeface="Arial" panose="020B0604020202020204" pitchFamily="34" charset="0"/>
              <a:buChar char="•"/>
            </a:pPr>
            <a:r>
              <a:rPr lang="en-US" sz="3200" dirty="0">
                <a:solidFill>
                  <a:srgbClr val="C00000"/>
                </a:solidFill>
              </a:rPr>
              <a:t>Background and Challenges</a:t>
            </a:r>
          </a:p>
          <a:p>
            <a:pPr marL="285750" indent="-285750">
              <a:buFont typeface="Arial" panose="020B0604020202020204" pitchFamily="34" charset="0"/>
              <a:buChar char="•"/>
            </a:pPr>
            <a:r>
              <a:rPr lang="en-US" sz="3200" dirty="0"/>
              <a:t>Solutions</a:t>
            </a:r>
          </a:p>
          <a:p>
            <a:pPr marL="742950" lvl="1" indent="-285750">
              <a:buFont typeface="Arial" panose="020B0604020202020204" pitchFamily="34" charset="0"/>
              <a:buChar char="•"/>
            </a:pPr>
            <a:r>
              <a:rPr lang="en-US" sz="2800" dirty="0"/>
              <a:t>Assessment Tools</a:t>
            </a:r>
          </a:p>
          <a:p>
            <a:pPr marL="742950" lvl="1" indent="-285750">
              <a:buFont typeface="Arial" panose="020B0604020202020204" pitchFamily="34" charset="0"/>
              <a:buChar char="•"/>
            </a:pPr>
            <a:r>
              <a:rPr lang="en-US" sz="2800" dirty="0"/>
              <a:t>Training on Elderly Communities</a:t>
            </a:r>
          </a:p>
          <a:p>
            <a:pPr marL="742950" lvl="1" indent="-285750">
              <a:buFont typeface="Arial" panose="020B0604020202020204" pitchFamily="34" charset="0"/>
              <a:buChar char="•"/>
            </a:pPr>
            <a:r>
              <a:rPr lang="en-US" sz="2800" dirty="0"/>
              <a:t>A smart home design</a:t>
            </a:r>
          </a:p>
          <a:p>
            <a:pPr marL="742950" lvl="1" indent="-285750">
              <a:buFont typeface="Arial" panose="020B0604020202020204" pitchFamily="34" charset="0"/>
              <a:buChar char="•"/>
            </a:pPr>
            <a:r>
              <a:rPr lang="en-US" sz="2800" dirty="0"/>
              <a:t>A healthy community</a:t>
            </a:r>
          </a:p>
          <a:p>
            <a:pPr marL="285750" indent="-285750">
              <a:buFont typeface="Arial" panose="020B0604020202020204" pitchFamily="34" charset="0"/>
              <a:buChar char="•"/>
            </a:pPr>
            <a:r>
              <a:rPr lang="en-US" sz="3200" dirty="0"/>
              <a:t>Assessment tools example</a:t>
            </a:r>
          </a:p>
          <a:p>
            <a:pPr marL="285750" indent="-285750">
              <a:buFont typeface="Arial" panose="020B0604020202020204" pitchFamily="34" charset="0"/>
              <a:buChar char="•"/>
            </a:pPr>
            <a:r>
              <a:rPr lang="en-US" sz="3200" dirty="0"/>
              <a:t>List of Topics</a:t>
            </a:r>
          </a:p>
          <a:p>
            <a:pPr marL="285750" indent="-285750">
              <a:buFont typeface="Arial" panose="020B0604020202020204" pitchFamily="34" charset="0"/>
              <a:buChar char="•"/>
            </a:pPr>
            <a:r>
              <a:rPr lang="en-US" sz="3200" dirty="0"/>
              <a:t>Timeline and Milestones</a:t>
            </a:r>
          </a:p>
          <a:p>
            <a:pPr marL="285750" indent="-285750">
              <a:buFont typeface="Arial" panose="020B0604020202020204" pitchFamily="34" charset="0"/>
              <a:buChar char="•"/>
            </a:pPr>
            <a:r>
              <a:rPr lang="en-US" sz="3200" dirty="0"/>
              <a:t>Board Impacts/Societal benefits</a:t>
            </a:r>
          </a:p>
        </p:txBody>
      </p:sp>
    </p:spTree>
    <p:extLst>
      <p:ext uri="{BB962C8B-B14F-4D97-AF65-F5344CB8AC3E}">
        <p14:creationId xmlns:p14="http://schemas.microsoft.com/office/powerpoint/2010/main" val="219173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9B8AD9-555E-FA28-083F-EF725B0D348A}"/>
              </a:ext>
            </a:extLst>
          </p:cNvPr>
          <p:cNvSpPr>
            <a:spLocks noGrp="1"/>
          </p:cNvSpPr>
          <p:nvPr>
            <p:ph type="sldNum" sz="quarter" idx="12"/>
          </p:nvPr>
        </p:nvSpPr>
        <p:spPr/>
        <p:txBody>
          <a:bodyPr/>
          <a:lstStyle/>
          <a:p>
            <a:fld id="{19A1A663-AB5A-1C46-BB3F-DC91B87E1671}" type="slidenum">
              <a:rPr lang="en-US" smtClean="0"/>
              <a:pPr/>
              <a:t>4</a:t>
            </a:fld>
            <a:endParaRPr lang="en-US" dirty="0"/>
          </a:p>
        </p:txBody>
      </p:sp>
      <p:sp>
        <p:nvSpPr>
          <p:cNvPr id="3" name="Title 2">
            <a:extLst>
              <a:ext uri="{FF2B5EF4-FFF2-40B4-BE49-F238E27FC236}">
                <a16:creationId xmlns:a16="http://schemas.microsoft.com/office/drawing/2014/main" id="{784A6456-B1BE-F78B-F406-AD7E2B6F0764}"/>
              </a:ext>
            </a:extLst>
          </p:cNvPr>
          <p:cNvSpPr>
            <a:spLocks noGrp="1"/>
          </p:cNvSpPr>
          <p:nvPr>
            <p:ph type="ctrTitle"/>
          </p:nvPr>
        </p:nvSpPr>
        <p:spPr/>
        <p:txBody>
          <a:bodyPr>
            <a:normAutofit fontScale="90000"/>
          </a:bodyPr>
          <a:lstStyle/>
          <a:p>
            <a:r>
              <a:rPr lang="en-US" dirty="0"/>
              <a:t>Elderly Population Increasing Rapidly Around the World</a:t>
            </a:r>
          </a:p>
        </p:txBody>
      </p:sp>
      <p:pic>
        <p:nvPicPr>
          <p:cNvPr id="1026" name="Picture 2" descr="The Elderly Population Is Growing Rapidly">
            <a:extLst>
              <a:ext uri="{FF2B5EF4-FFF2-40B4-BE49-F238E27FC236}">
                <a16:creationId xmlns:a16="http://schemas.microsoft.com/office/drawing/2014/main" id="{551D49C3-9E5D-14E4-B483-E9CBA70DB503}"/>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685800" y="1600200"/>
            <a:ext cx="5181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4">
            <a:extLst>
              <a:ext uri="{FF2B5EF4-FFF2-40B4-BE49-F238E27FC236}">
                <a16:creationId xmlns:a16="http://schemas.microsoft.com/office/drawing/2014/main" id="{92F95B03-EC28-4F67-6F2C-E0CD9B18F3FC}"/>
              </a:ext>
            </a:extLst>
          </p:cNvPr>
          <p:cNvSpPr>
            <a:spLocks noGrp="1"/>
          </p:cNvSpPr>
          <p:nvPr>
            <p:ph type="pic" sz="quarter" idx="13"/>
          </p:nvPr>
        </p:nvSpPr>
        <p:spPr>
          <a:xfrm>
            <a:off x="6419461" y="1593183"/>
            <a:ext cx="5315338" cy="4148253"/>
          </a:xfrm>
        </p:spPr>
        <p:txBody>
          <a:bodyPr>
            <a:normAutofit fontScale="70000" lnSpcReduction="20000"/>
          </a:bodyPr>
          <a:lstStyle/>
          <a:p>
            <a:pPr marL="457200" indent="-457200">
              <a:lnSpc>
                <a:spcPct val="120000"/>
              </a:lnSpc>
              <a:buFont typeface="Arial" panose="020B0604020202020204" pitchFamily="34" charset="0"/>
              <a:buChar char="•"/>
            </a:pPr>
            <a:r>
              <a:rPr lang="en-US" b="0" i="0" dirty="0">
                <a:solidFill>
                  <a:srgbClr val="3C4245"/>
                </a:solidFill>
                <a:effectLst/>
                <a:latin typeface="Times New Roman" panose="02020603050405020304" pitchFamily="18" charset="0"/>
                <a:cs typeface="Times New Roman" panose="02020603050405020304" pitchFamily="18" charset="0"/>
              </a:rPr>
              <a:t>By 2030, 1 in 6 people in the world will be aged 60 years or over</a:t>
            </a:r>
          </a:p>
          <a:p>
            <a:pPr marL="457200" indent="-457200">
              <a:lnSpc>
                <a:spcPct val="120000"/>
              </a:lnSpc>
              <a:buFont typeface="Arial" panose="020B0604020202020204" pitchFamily="34" charset="0"/>
              <a:buChar char="•"/>
            </a:pPr>
            <a:r>
              <a:rPr lang="en-US" b="0" i="0" dirty="0">
                <a:solidFill>
                  <a:srgbClr val="3C4245"/>
                </a:solidFill>
                <a:effectLst/>
                <a:latin typeface="Times New Roman" panose="02020603050405020304" pitchFamily="18" charset="0"/>
                <a:cs typeface="Times New Roman" panose="02020603050405020304" pitchFamily="18" charset="0"/>
              </a:rPr>
              <a:t>The United Nations (UN) General Assembly declared 2021–2030 the UN Decade of Healthy Ageing and asked WHO to lead the implementation.</a:t>
            </a:r>
          </a:p>
          <a:p>
            <a:pPr marL="457200" indent="-457200">
              <a:lnSpc>
                <a:spcPct val="120000"/>
              </a:lnSpc>
              <a:buFont typeface="Arial" panose="020B0604020202020204" pitchFamily="34" charset="0"/>
              <a:buChar char="•"/>
            </a:pPr>
            <a:r>
              <a:rPr lang="en-US" b="0" i="0" dirty="0">
                <a:solidFill>
                  <a:srgbClr val="3C4245"/>
                </a:solidFill>
                <a:effectLst/>
                <a:latin typeface="Times New Roman" panose="02020603050405020304" pitchFamily="18" charset="0"/>
                <a:cs typeface="Times New Roman" panose="02020603050405020304" pitchFamily="18" charset="0"/>
              </a:rPr>
              <a:t>The number of Americans ages 65 and older is projected to increase from 58 million in 2022 to 82 million by 2050 (a 47% increase)</a:t>
            </a:r>
          </a:p>
          <a:p>
            <a:pPr marL="457200" indent="-457200">
              <a:lnSpc>
                <a:spcPct val="120000"/>
              </a:lnSpc>
              <a:buFont typeface="Arial" panose="020B0604020202020204" pitchFamily="34" charset="0"/>
              <a:buChar char="•"/>
            </a:pPr>
            <a:r>
              <a:rPr lang="en-US" b="0" i="0" dirty="0">
                <a:solidFill>
                  <a:srgbClr val="3C4245"/>
                </a:solidFill>
                <a:effectLst/>
                <a:latin typeface="Times New Roman" panose="02020603050405020304" pitchFamily="18" charset="0"/>
                <a:cs typeface="Times New Roman" panose="02020603050405020304" pitchFamily="18" charset="0"/>
              </a:rPr>
              <a:t>There are 18,810 Retirement Communities businesses in the US as of 2023, an increase of 0.8% from 2022.</a:t>
            </a:r>
          </a:p>
        </p:txBody>
      </p:sp>
    </p:spTree>
    <p:extLst>
      <p:ext uri="{BB962C8B-B14F-4D97-AF65-F5344CB8AC3E}">
        <p14:creationId xmlns:p14="http://schemas.microsoft.com/office/powerpoint/2010/main" val="205288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71744-4F29-C1F1-70C3-8919A46DF270}"/>
              </a:ext>
            </a:extLst>
          </p:cNvPr>
          <p:cNvSpPr>
            <a:spLocks noGrp="1"/>
          </p:cNvSpPr>
          <p:nvPr>
            <p:ph type="sldNum" sz="quarter" idx="12"/>
          </p:nvPr>
        </p:nvSpPr>
        <p:spPr/>
        <p:txBody>
          <a:bodyPr/>
          <a:lstStyle/>
          <a:p>
            <a:fld id="{19A1A663-AB5A-1C46-BB3F-DC91B87E1671}" type="slidenum">
              <a:rPr lang="en-US" smtClean="0"/>
              <a:pPr/>
              <a:t>5</a:t>
            </a:fld>
            <a:endParaRPr lang="en-US" dirty="0"/>
          </a:p>
        </p:txBody>
      </p:sp>
      <p:sp>
        <p:nvSpPr>
          <p:cNvPr id="3" name="Title 2">
            <a:extLst>
              <a:ext uri="{FF2B5EF4-FFF2-40B4-BE49-F238E27FC236}">
                <a16:creationId xmlns:a16="http://schemas.microsoft.com/office/drawing/2014/main" id="{DC30FB76-90F3-672C-7DE4-A47D384DF1F8}"/>
              </a:ext>
            </a:extLst>
          </p:cNvPr>
          <p:cNvSpPr>
            <a:spLocks noGrp="1"/>
          </p:cNvSpPr>
          <p:nvPr>
            <p:ph type="ctrTitle"/>
          </p:nvPr>
        </p:nvSpPr>
        <p:spPr/>
        <p:txBody>
          <a:bodyPr/>
          <a:lstStyle/>
          <a:p>
            <a:r>
              <a:rPr lang="en-US" dirty="0"/>
              <a:t>FL (especially in SWFL) – Rich Retirees’ Home</a:t>
            </a:r>
          </a:p>
        </p:txBody>
      </p:sp>
      <p:sp>
        <p:nvSpPr>
          <p:cNvPr id="5" name="Picture Placeholder 4">
            <a:extLst>
              <a:ext uri="{FF2B5EF4-FFF2-40B4-BE49-F238E27FC236}">
                <a16:creationId xmlns:a16="http://schemas.microsoft.com/office/drawing/2014/main" id="{005B6717-7BDE-59E6-1B11-4CF88387814A}"/>
              </a:ext>
            </a:extLst>
          </p:cNvPr>
          <p:cNvSpPr>
            <a:spLocks noGrp="1"/>
          </p:cNvSpPr>
          <p:nvPr>
            <p:ph type="pic" sz="quarter" idx="13"/>
          </p:nvPr>
        </p:nvSpPr>
        <p:spPr>
          <a:xfrm>
            <a:off x="6313714" y="1593184"/>
            <a:ext cx="5421085" cy="3892550"/>
          </a:xfrm>
        </p:spPr>
        <p:txBody>
          <a:bodyPr>
            <a:normAutofit fontScale="85000" lnSpcReduction="10000"/>
          </a:bodyPr>
          <a:lstStyle/>
          <a:p>
            <a:pPr marL="457200" indent="-457200">
              <a:lnSpc>
                <a:spcPct val="12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Florida isn't known as a retirement paradise for nothing — it ranks as the best state to retire due to its relatively low taxes for retired people, including no estate, inheritance, or income taxes</a:t>
            </a:r>
          </a:p>
          <a:p>
            <a:pPr marL="457200" indent="-457200">
              <a:lnSpc>
                <a:spcPct val="12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many people, the ideal place to retire encompasses a balanced mix of safety, affordability and healthcare access.</a:t>
            </a:r>
          </a:p>
          <a:p>
            <a:pPr marL="457200" indent="-457200">
              <a:lnSpc>
                <a:spcPct val="12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457200" indent="-457200">
              <a:lnSpc>
                <a:spcPct val="12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2052" name="Picture 4" descr="The Best Places to Retire in the U.S. in 2020 - SmartAsset | SmartAsset">
            <a:extLst>
              <a:ext uri="{FF2B5EF4-FFF2-40B4-BE49-F238E27FC236}">
                <a16:creationId xmlns:a16="http://schemas.microsoft.com/office/drawing/2014/main" id="{4BEB87B8-CD7F-4A1D-2B75-9C93DC549D88}"/>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588374" y="3157893"/>
            <a:ext cx="3725340" cy="31913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5 Reasons Florida is a Great Place for Seniors to Retire">
            <a:extLst>
              <a:ext uri="{FF2B5EF4-FFF2-40B4-BE49-F238E27FC236}">
                <a16:creationId xmlns:a16="http://schemas.microsoft.com/office/drawing/2014/main" id="{40B28444-45BE-42A3-A6A3-633E8C3AD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4" y="1307939"/>
            <a:ext cx="2924175"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906DED-E156-B358-2AB5-56FC86FB4E69}"/>
              </a:ext>
            </a:extLst>
          </p:cNvPr>
          <p:cNvSpPr>
            <a:spLocks noGrp="1"/>
          </p:cNvSpPr>
          <p:nvPr>
            <p:ph type="sldNum" sz="quarter" idx="12"/>
          </p:nvPr>
        </p:nvSpPr>
        <p:spPr/>
        <p:txBody>
          <a:bodyPr/>
          <a:lstStyle/>
          <a:p>
            <a:fld id="{19A1A663-AB5A-1C46-BB3F-DC91B87E1671}" type="slidenum">
              <a:rPr lang="en-US" smtClean="0"/>
              <a:pPr/>
              <a:t>6</a:t>
            </a:fld>
            <a:endParaRPr lang="en-US" dirty="0"/>
          </a:p>
        </p:txBody>
      </p:sp>
      <p:sp>
        <p:nvSpPr>
          <p:cNvPr id="3" name="Title 2">
            <a:extLst>
              <a:ext uri="{FF2B5EF4-FFF2-40B4-BE49-F238E27FC236}">
                <a16:creationId xmlns:a16="http://schemas.microsoft.com/office/drawing/2014/main" id="{3073712B-CA84-03A1-AB48-20E5A2E68718}"/>
              </a:ext>
            </a:extLst>
          </p:cNvPr>
          <p:cNvSpPr>
            <a:spLocks noGrp="1"/>
          </p:cNvSpPr>
          <p:nvPr>
            <p:ph type="ctrTitle"/>
          </p:nvPr>
        </p:nvSpPr>
        <p:spPr/>
        <p:txBody>
          <a:bodyPr/>
          <a:lstStyle/>
          <a:p>
            <a:r>
              <a:rPr lang="en-US" dirty="0"/>
              <a:t>Elderly People Easy to get Cyber Attack!</a:t>
            </a:r>
          </a:p>
        </p:txBody>
      </p:sp>
      <p:sp>
        <p:nvSpPr>
          <p:cNvPr id="6" name="Content Placeholder 5">
            <a:extLst>
              <a:ext uri="{FF2B5EF4-FFF2-40B4-BE49-F238E27FC236}">
                <a16:creationId xmlns:a16="http://schemas.microsoft.com/office/drawing/2014/main" id="{0D3427C7-DE4C-14C9-A011-44102BCF33E2}"/>
              </a:ext>
            </a:extLst>
          </p:cNvPr>
          <p:cNvSpPr>
            <a:spLocks noGrp="1"/>
          </p:cNvSpPr>
          <p:nvPr>
            <p:ph sz="quarter" idx="10"/>
          </p:nvPr>
        </p:nvSpPr>
        <p:spPr>
          <a:xfrm>
            <a:off x="457200" y="1600200"/>
            <a:ext cx="11277599" cy="3152192"/>
          </a:xfrm>
        </p:spPr>
        <p:txBody>
          <a:bodyPr>
            <a:normAutofit lnSpcReduction="10000"/>
          </a:bodyPr>
          <a:lstStyle/>
          <a:p>
            <a:r>
              <a:rPr lang="en-US" dirty="0"/>
              <a:t>Increasingly older Americans use the Internet to get involved in community groups, shop, plan travel, manage finances, and keep in touch with family and friends</a:t>
            </a:r>
          </a:p>
          <a:p>
            <a:r>
              <a:rPr lang="en-US" dirty="0"/>
              <a:t>Only 26% of senior internet users feel “very confident” when using computers and smartphones</a:t>
            </a:r>
          </a:p>
          <a:p>
            <a:r>
              <a:rPr lang="en-US" dirty="0"/>
              <a:t>Senior citizens lost $1.7 billion as victims of online crime in 2021, and the U.S. has seen a 400% increase in internet crime toward this age group in the past five years.</a:t>
            </a:r>
          </a:p>
        </p:txBody>
      </p:sp>
      <p:pic>
        <p:nvPicPr>
          <p:cNvPr id="7" name="Picture 6">
            <a:extLst>
              <a:ext uri="{FF2B5EF4-FFF2-40B4-BE49-F238E27FC236}">
                <a16:creationId xmlns:a16="http://schemas.microsoft.com/office/drawing/2014/main" id="{B3D2BA6E-83DE-9F95-4E62-2928799352B7}"/>
              </a:ext>
            </a:extLst>
          </p:cNvPr>
          <p:cNvPicPr>
            <a:picLocks noChangeAspect="1"/>
          </p:cNvPicPr>
          <p:nvPr/>
        </p:nvPicPr>
        <p:blipFill>
          <a:blip r:embed="rId2"/>
          <a:stretch>
            <a:fillRect/>
          </a:stretch>
        </p:blipFill>
        <p:spPr>
          <a:xfrm>
            <a:off x="7252995" y="4367176"/>
            <a:ext cx="3394205" cy="2490824"/>
          </a:xfrm>
          <a:prstGeom prst="rect">
            <a:avLst/>
          </a:prstGeom>
        </p:spPr>
      </p:pic>
    </p:spTree>
    <p:extLst>
      <p:ext uri="{BB962C8B-B14F-4D97-AF65-F5344CB8AC3E}">
        <p14:creationId xmlns:p14="http://schemas.microsoft.com/office/powerpoint/2010/main" val="138937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56B9A-E913-DF2C-33AF-FAD4D555C016}"/>
              </a:ext>
            </a:extLst>
          </p:cNvPr>
          <p:cNvSpPr>
            <a:spLocks noGrp="1"/>
          </p:cNvSpPr>
          <p:nvPr>
            <p:ph type="sldNum" sz="quarter" idx="12"/>
          </p:nvPr>
        </p:nvSpPr>
        <p:spPr/>
        <p:txBody>
          <a:bodyPr/>
          <a:lstStyle/>
          <a:p>
            <a:fld id="{19A1A663-AB5A-1C46-BB3F-DC91B87E1671}" type="slidenum">
              <a:rPr lang="en-US" smtClean="0"/>
              <a:pPr/>
              <a:t>7</a:t>
            </a:fld>
            <a:endParaRPr lang="en-US" dirty="0"/>
          </a:p>
        </p:txBody>
      </p:sp>
      <p:sp>
        <p:nvSpPr>
          <p:cNvPr id="3" name="Title 2">
            <a:extLst>
              <a:ext uri="{FF2B5EF4-FFF2-40B4-BE49-F238E27FC236}">
                <a16:creationId xmlns:a16="http://schemas.microsoft.com/office/drawing/2014/main" id="{BFCA34AB-7C44-D51B-8411-E3EC8A86D025}"/>
              </a:ext>
            </a:extLst>
          </p:cNvPr>
          <p:cNvSpPr>
            <a:spLocks noGrp="1"/>
          </p:cNvSpPr>
          <p:nvPr>
            <p:ph type="ctrTitle"/>
          </p:nvPr>
        </p:nvSpPr>
        <p:spPr/>
        <p:txBody>
          <a:bodyPr/>
          <a:lstStyle/>
          <a:p>
            <a:r>
              <a:rPr lang="en-US" dirty="0"/>
              <a:t>Elderly Healthcare is also a Target by Hackers</a:t>
            </a:r>
          </a:p>
        </p:txBody>
      </p:sp>
      <p:pic>
        <p:nvPicPr>
          <p:cNvPr id="3074" name="Picture 2" descr="22 Ransomware Statistics You're Powerless to Resist Reading in 2022 -  Hashed Out by The SSL Store™">
            <a:extLst>
              <a:ext uri="{FF2B5EF4-FFF2-40B4-BE49-F238E27FC236}">
                <a16:creationId xmlns:a16="http://schemas.microsoft.com/office/drawing/2014/main" id="{4C0B3B81-F093-2712-0501-5A167D7F86A6}"/>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457200" y="1847255"/>
            <a:ext cx="5638800" cy="33920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1F2FE33-1ABE-6BE2-5403-482198E31157}"/>
              </a:ext>
            </a:extLst>
          </p:cNvPr>
          <p:cNvPicPr>
            <a:picLocks noChangeAspect="1"/>
          </p:cNvPicPr>
          <p:nvPr/>
        </p:nvPicPr>
        <p:blipFill>
          <a:blip r:embed="rId3"/>
          <a:stretch>
            <a:fillRect/>
          </a:stretch>
        </p:blipFill>
        <p:spPr>
          <a:xfrm>
            <a:off x="6853734" y="2083824"/>
            <a:ext cx="4826997" cy="2911270"/>
          </a:xfrm>
          <a:prstGeom prst="rect">
            <a:avLst/>
          </a:prstGeom>
        </p:spPr>
      </p:pic>
    </p:spTree>
    <p:extLst>
      <p:ext uri="{BB962C8B-B14F-4D97-AF65-F5344CB8AC3E}">
        <p14:creationId xmlns:p14="http://schemas.microsoft.com/office/powerpoint/2010/main" val="1037768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EEA8FD-8D52-087F-14F3-60F4821149C6}"/>
              </a:ext>
            </a:extLst>
          </p:cNvPr>
          <p:cNvSpPr>
            <a:spLocks noGrp="1"/>
          </p:cNvSpPr>
          <p:nvPr>
            <p:ph type="sldNum" sz="quarter" idx="12"/>
          </p:nvPr>
        </p:nvSpPr>
        <p:spPr/>
        <p:txBody>
          <a:bodyPr/>
          <a:lstStyle/>
          <a:p>
            <a:fld id="{19A1A663-AB5A-1C46-BB3F-DC91B87E1671}" type="slidenum">
              <a:rPr lang="en-US" smtClean="0"/>
              <a:pPr/>
              <a:t>8</a:t>
            </a:fld>
            <a:endParaRPr lang="en-US" dirty="0"/>
          </a:p>
        </p:txBody>
      </p:sp>
      <p:sp>
        <p:nvSpPr>
          <p:cNvPr id="3" name="Title 2">
            <a:extLst>
              <a:ext uri="{FF2B5EF4-FFF2-40B4-BE49-F238E27FC236}">
                <a16:creationId xmlns:a16="http://schemas.microsoft.com/office/drawing/2014/main" id="{E5C6B263-7D79-129B-4254-8D8C5E55DC2C}"/>
              </a:ext>
            </a:extLst>
          </p:cNvPr>
          <p:cNvSpPr>
            <a:spLocks noGrp="1"/>
          </p:cNvSpPr>
          <p:nvPr>
            <p:ph type="ctrTitle"/>
          </p:nvPr>
        </p:nvSpPr>
        <p:spPr>
          <a:xfrm>
            <a:off x="206827" y="565279"/>
            <a:ext cx="11778343" cy="736439"/>
          </a:xfrm>
        </p:spPr>
        <p:txBody>
          <a:bodyPr>
            <a:normAutofit fontScale="90000"/>
          </a:bodyPr>
          <a:lstStyle/>
          <a:p>
            <a:r>
              <a:rPr lang="en-US" dirty="0"/>
              <a:t>Challenges on Elderly Population Cybersecurity Awareness</a:t>
            </a:r>
          </a:p>
        </p:txBody>
      </p:sp>
      <p:sp>
        <p:nvSpPr>
          <p:cNvPr id="4" name="Content Placeholder 3">
            <a:extLst>
              <a:ext uri="{FF2B5EF4-FFF2-40B4-BE49-F238E27FC236}">
                <a16:creationId xmlns:a16="http://schemas.microsoft.com/office/drawing/2014/main" id="{1B4E059D-F4BD-2179-CBC6-6304C064834E}"/>
              </a:ext>
            </a:extLst>
          </p:cNvPr>
          <p:cNvSpPr>
            <a:spLocks noGrp="1"/>
          </p:cNvSpPr>
          <p:nvPr>
            <p:ph sz="quarter" idx="10"/>
          </p:nvPr>
        </p:nvSpPr>
        <p:spPr/>
        <p:txBody>
          <a:bodyPr/>
          <a:lstStyle/>
          <a:p>
            <a:r>
              <a:rPr lang="en-US" dirty="0"/>
              <a:t>They don’t know the current cybersecurity attacks.</a:t>
            </a:r>
          </a:p>
          <a:p>
            <a:r>
              <a:rPr lang="en-US" dirty="0"/>
              <a:t>They’re afraid of learning network/smart phone techniques.</a:t>
            </a:r>
          </a:p>
          <a:p>
            <a:r>
              <a:rPr lang="en-US" dirty="0"/>
              <a:t>They usually are rich, and each to be a target for hackers.</a:t>
            </a:r>
          </a:p>
          <a:p>
            <a:r>
              <a:rPr lang="en-US" dirty="0"/>
              <a:t>Living space is not safe as well, no smart home designs.</a:t>
            </a:r>
          </a:p>
          <a:p>
            <a:r>
              <a:rPr lang="en-US" dirty="0"/>
              <a:t>Healthcare information is sensitive and each to access.</a:t>
            </a:r>
          </a:p>
          <a:p>
            <a:endParaRPr lang="en-US" dirty="0"/>
          </a:p>
        </p:txBody>
      </p:sp>
    </p:spTree>
    <p:extLst>
      <p:ext uri="{BB962C8B-B14F-4D97-AF65-F5344CB8AC3E}">
        <p14:creationId xmlns:p14="http://schemas.microsoft.com/office/powerpoint/2010/main" val="402290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EA60E-F5DB-AE11-B579-1F6811CD06A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39AE33-913C-F1EF-B960-0EFDF5E60F7F}"/>
              </a:ext>
            </a:extLst>
          </p:cNvPr>
          <p:cNvSpPr>
            <a:spLocks noGrp="1"/>
          </p:cNvSpPr>
          <p:nvPr>
            <p:ph type="sldNum" sz="quarter" idx="12"/>
          </p:nvPr>
        </p:nvSpPr>
        <p:spPr>
          <a:prstGeom prst="rect">
            <a:avLst/>
          </a:prstGeom>
        </p:spPr>
        <p:txBody>
          <a:bodyPr/>
          <a:lstStyle/>
          <a:p>
            <a:fld id="{19A1A663-AB5A-1C46-BB3F-DC91B87E1671}" type="slidenum">
              <a:rPr lang="en-US" smtClean="0"/>
              <a:pPr/>
              <a:t>9</a:t>
            </a:fld>
            <a:endParaRPr lang="en-US" dirty="0"/>
          </a:p>
        </p:txBody>
      </p:sp>
      <p:sp>
        <p:nvSpPr>
          <p:cNvPr id="7" name="Text Placeholder 6">
            <a:extLst>
              <a:ext uri="{FF2B5EF4-FFF2-40B4-BE49-F238E27FC236}">
                <a16:creationId xmlns:a16="http://schemas.microsoft.com/office/drawing/2014/main" id="{DD9338EA-0E7E-4890-6A53-2E2BEA5E9836}"/>
              </a:ext>
            </a:extLst>
          </p:cNvPr>
          <p:cNvSpPr>
            <a:spLocks noGrp="1"/>
          </p:cNvSpPr>
          <p:nvPr>
            <p:ph type="body" sz="quarter" idx="10"/>
          </p:nvPr>
        </p:nvSpPr>
        <p:spPr/>
        <p:txBody>
          <a:bodyPr/>
          <a:lstStyle/>
          <a:p>
            <a:r>
              <a:rPr lang="en-US" dirty="0"/>
              <a:t>Assessment tool for Elderly Population Cybersecurity Awareness</a:t>
            </a:r>
          </a:p>
        </p:txBody>
      </p:sp>
      <p:sp>
        <p:nvSpPr>
          <p:cNvPr id="5" name="Rectangle 4">
            <a:extLst>
              <a:ext uri="{FF2B5EF4-FFF2-40B4-BE49-F238E27FC236}">
                <a16:creationId xmlns:a16="http://schemas.microsoft.com/office/drawing/2014/main" id="{72467255-BDDA-228E-F7DB-7D0A7D492585}"/>
              </a:ext>
            </a:extLst>
          </p:cNvPr>
          <p:cNvSpPr/>
          <p:nvPr/>
        </p:nvSpPr>
        <p:spPr>
          <a:xfrm>
            <a:off x="6237707" y="797510"/>
            <a:ext cx="5773902" cy="4770537"/>
          </a:xfrm>
          <a:prstGeom prst="rect">
            <a:avLst/>
          </a:prstGeom>
        </p:spPr>
        <p:txBody>
          <a:bodyPr wrap="square">
            <a:spAutoFit/>
          </a:bodyPr>
          <a:lstStyle/>
          <a:p>
            <a:pPr marL="285750" indent="-285750">
              <a:buFont typeface="Arial" panose="020B0604020202020204" pitchFamily="34" charset="0"/>
              <a:buChar char="•"/>
            </a:pPr>
            <a:r>
              <a:rPr lang="en-US" sz="3200" dirty="0"/>
              <a:t>Background and Challenges</a:t>
            </a:r>
          </a:p>
          <a:p>
            <a:pPr marL="285750" indent="-285750">
              <a:buFont typeface="Arial" panose="020B0604020202020204" pitchFamily="34" charset="0"/>
              <a:buChar char="•"/>
            </a:pPr>
            <a:r>
              <a:rPr lang="en-US" sz="3200" dirty="0">
                <a:solidFill>
                  <a:srgbClr val="C00000"/>
                </a:solidFill>
              </a:rPr>
              <a:t>Solutions</a:t>
            </a:r>
          </a:p>
          <a:p>
            <a:pPr marL="742950" lvl="1" indent="-285750">
              <a:buFont typeface="Arial" panose="020B0604020202020204" pitchFamily="34" charset="0"/>
              <a:buChar char="•"/>
            </a:pPr>
            <a:r>
              <a:rPr lang="en-US" sz="2800" dirty="0">
                <a:solidFill>
                  <a:srgbClr val="C00000"/>
                </a:solidFill>
              </a:rPr>
              <a:t>Assessment Tools</a:t>
            </a:r>
          </a:p>
          <a:p>
            <a:pPr marL="742950" lvl="1" indent="-285750">
              <a:buFont typeface="Arial" panose="020B0604020202020204" pitchFamily="34" charset="0"/>
              <a:buChar char="•"/>
            </a:pPr>
            <a:r>
              <a:rPr lang="en-US" sz="2800" dirty="0"/>
              <a:t>Training on Elderly Communities</a:t>
            </a:r>
          </a:p>
          <a:p>
            <a:pPr marL="742950" lvl="1" indent="-285750">
              <a:buFont typeface="Arial" panose="020B0604020202020204" pitchFamily="34" charset="0"/>
              <a:buChar char="•"/>
            </a:pPr>
            <a:r>
              <a:rPr lang="en-US" sz="2800" dirty="0"/>
              <a:t>A smart home design</a:t>
            </a:r>
          </a:p>
          <a:p>
            <a:pPr marL="742950" lvl="1" indent="-285750">
              <a:buFont typeface="Arial" panose="020B0604020202020204" pitchFamily="34" charset="0"/>
              <a:buChar char="•"/>
            </a:pPr>
            <a:r>
              <a:rPr lang="en-US" sz="2800" dirty="0"/>
              <a:t>A healthy community</a:t>
            </a:r>
          </a:p>
          <a:p>
            <a:pPr marL="285750" indent="-285750">
              <a:buFont typeface="Arial" panose="020B0604020202020204" pitchFamily="34" charset="0"/>
              <a:buChar char="•"/>
            </a:pPr>
            <a:r>
              <a:rPr lang="en-US" sz="3200" dirty="0"/>
              <a:t>Assessment tools example</a:t>
            </a:r>
          </a:p>
          <a:p>
            <a:pPr marL="285750" indent="-285750">
              <a:buFont typeface="Arial" panose="020B0604020202020204" pitchFamily="34" charset="0"/>
              <a:buChar char="•"/>
            </a:pPr>
            <a:r>
              <a:rPr lang="en-US" sz="3200" dirty="0"/>
              <a:t>List of Topics</a:t>
            </a:r>
          </a:p>
          <a:p>
            <a:pPr marL="285750" indent="-285750">
              <a:buFont typeface="Arial" panose="020B0604020202020204" pitchFamily="34" charset="0"/>
              <a:buChar char="•"/>
            </a:pPr>
            <a:r>
              <a:rPr lang="en-US" sz="3200" dirty="0"/>
              <a:t>Timeline and Milestones</a:t>
            </a:r>
          </a:p>
          <a:p>
            <a:pPr marL="285750" indent="-285750">
              <a:buFont typeface="Arial" panose="020B0604020202020204" pitchFamily="34" charset="0"/>
              <a:buChar char="•"/>
            </a:pPr>
            <a:r>
              <a:rPr lang="en-US" sz="3200" dirty="0"/>
              <a:t>Board Impacts/Societal benefits</a:t>
            </a:r>
          </a:p>
        </p:txBody>
      </p:sp>
    </p:spTree>
    <p:extLst>
      <p:ext uri="{BB962C8B-B14F-4D97-AF65-F5344CB8AC3E}">
        <p14:creationId xmlns:p14="http://schemas.microsoft.com/office/powerpoint/2010/main" val="405155692"/>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2199</TotalTime>
  <Words>1037</Words>
  <Application>Microsoft Office PowerPoint</Application>
  <PresentationFormat>Widescreen</PresentationFormat>
  <Paragraphs>152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Segoe UI</vt:lpstr>
      <vt:lpstr>Times New Roman</vt:lpstr>
      <vt:lpstr>Office Theme</vt:lpstr>
      <vt:lpstr>PowerPoint Presentation</vt:lpstr>
      <vt:lpstr>PowerPoint Presentation</vt:lpstr>
      <vt:lpstr>PowerPoint Presentation</vt:lpstr>
      <vt:lpstr>Elderly Population Increasing Rapidly Around the World</vt:lpstr>
      <vt:lpstr>FL (especially in SWFL) – Rich Retirees’ Home</vt:lpstr>
      <vt:lpstr>Elderly People Easy to get Cyber Attack!</vt:lpstr>
      <vt:lpstr>Elderly Healthcare is also a Target by Hackers</vt:lpstr>
      <vt:lpstr>Challenges on Elderly Population Cybersecurity Awareness</vt:lpstr>
      <vt:lpstr>PowerPoint Presentation</vt:lpstr>
      <vt:lpstr>Target of this project</vt:lpstr>
      <vt:lpstr>PowerPoint Presentation</vt:lpstr>
      <vt:lpstr>Phish Finders – An assessment tool for phish websites</vt:lpstr>
      <vt:lpstr>Vishing Simulator – A Commercial Product</vt:lpstr>
      <vt:lpstr>PowerPoint Presentation</vt:lpstr>
      <vt:lpstr>In your cross-platform assessment tool,  you must have</vt:lpstr>
      <vt:lpstr>Topics – design your app with all below</vt:lpstr>
      <vt:lpstr>PowerPoint Presentation</vt:lpstr>
      <vt:lpstr>PowerPoint Presentation</vt:lpstr>
      <vt:lpstr>You have freedom on this project!</vt:lpstr>
      <vt:lpstr>Timeline – Same for all projects</vt:lpstr>
      <vt:lpstr>To generate a software development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30</cp:revision>
  <dcterms:created xsi:type="dcterms:W3CDTF">2022-11-16T16:52:58Z</dcterms:created>
  <dcterms:modified xsi:type="dcterms:W3CDTF">2025-02-05T22:32:09Z</dcterms:modified>
</cp:coreProperties>
</file>